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8" r:id="rId5"/>
    <p:sldMasterId id="2147483744" r:id="rId6"/>
    <p:sldMasterId id="2147483759" r:id="rId7"/>
  </p:sldMasterIdLst>
  <p:notesMasterIdLst>
    <p:notesMasterId r:id="rId24"/>
  </p:notesMasterIdLst>
  <p:handoutMasterIdLst>
    <p:handoutMasterId r:id="rId25"/>
  </p:handoutMasterIdLst>
  <p:sldIdLst>
    <p:sldId id="264" r:id="rId8"/>
    <p:sldId id="2147377691" r:id="rId9"/>
    <p:sldId id="2134961517" r:id="rId10"/>
    <p:sldId id="2134961518" r:id="rId11"/>
    <p:sldId id="2147377714" r:id="rId12"/>
    <p:sldId id="2134961512" r:id="rId13"/>
    <p:sldId id="2134961519" r:id="rId14"/>
    <p:sldId id="2134961520" r:id="rId15"/>
    <p:sldId id="2147377684" r:id="rId16"/>
    <p:sldId id="2134961521" r:id="rId17"/>
    <p:sldId id="2147377692" r:id="rId18"/>
    <p:sldId id="2147377715" r:id="rId19"/>
    <p:sldId id="2147377716" r:id="rId20"/>
    <p:sldId id="2147377681" r:id="rId21"/>
    <p:sldId id="2147377710" r:id="rId22"/>
    <p:sldId id="263" r:id="rId23"/>
  </p:sldIdLst>
  <p:sldSz cx="9144000" cy="5143500" type="screen16x9"/>
  <p:notesSz cx="6858000" cy="9144000"/>
  <p:defaultTextStyle>
    <a:defPPr>
      <a:defRPr lang="de-DE"/>
    </a:defPPr>
    <a:lvl1pPr marL="0" algn="l" defTabSz="389642" rtl="0" eaLnBrk="1" latinLnBrk="0" hangingPunct="1">
      <a:defRPr sz="1600" kern="1200">
        <a:solidFill>
          <a:schemeClr val="tx1"/>
        </a:solidFill>
        <a:latin typeface="+mn-lt"/>
        <a:ea typeface="+mn-ea"/>
        <a:cs typeface="+mn-cs"/>
      </a:defRPr>
    </a:lvl1pPr>
    <a:lvl2pPr marL="389642" algn="l" defTabSz="389642" rtl="0" eaLnBrk="1" latinLnBrk="0" hangingPunct="1">
      <a:defRPr sz="1600" kern="1200">
        <a:solidFill>
          <a:schemeClr val="tx1"/>
        </a:solidFill>
        <a:latin typeface="+mn-lt"/>
        <a:ea typeface="+mn-ea"/>
        <a:cs typeface="+mn-cs"/>
      </a:defRPr>
    </a:lvl2pPr>
    <a:lvl3pPr marL="779283" algn="l" defTabSz="389642" rtl="0" eaLnBrk="1" latinLnBrk="0" hangingPunct="1">
      <a:defRPr sz="1600" kern="1200">
        <a:solidFill>
          <a:schemeClr val="tx1"/>
        </a:solidFill>
        <a:latin typeface="+mn-lt"/>
        <a:ea typeface="+mn-ea"/>
        <a:cs typeface="+mn-cs"/>
      </a:defRPr>
    </a:lvl3pPr>
    <a:lvl4pPr marL="1168925" algn="l" defTabSz="389642" rtl="0" eaLnBrk="1" latinLnBrk="0" hangingPunct="1">
      <a:defRPr sz="1600" kern="1200">
        <a:solidFill>
          <a:schemeClr val="tx1"/>
        </a:solidFill>
        <a:latin typeface="+mn-lt"/>
        <a:ea typeface="+mn-ea"/>
        <a:cs typeface="+mn-cs"/>
      </a:defRPr>
    </a:lvl4pPr>
    <a:lvl5pPr marL="1558567" algn="l" defTabSz="389642" rtl="0" eaLnBrk="1" latinLnBrk="0" hangingPunct="1">
      <a:defRPr sz="1600" kern="1200">
        <a:solidFill>
          <a:schemeClr val="tx1"/>
        </a:solidFill>
        <a:latin typeface="+mn-lt"/>
        <a:ea typeface="+mn-ea"/>
        <a:cs typeface="+mn-cs"/>
      </a:defRPr>
    </a:lvl5pPr>
    <a:lvl6pPr marL="1948208" algn="l" defTabSz="389642" rtl="0" eaLnBrk="1" latinLnBrk="0" hangingPunct="1">
      <a:defRPr sz="1600" kern="1200">
        <a:solidFill>
          <a:schemeClr val="tx1"/>
        </a:solidFill>
        <a:latin typeface="+mn-lt"/>
        <a:ea typeface="+mn-ea"/>
        <a:cs typeface="+mn-cs"/>
      </a:defRPr>
    </a:lvl6pPr>
    <a:lvl7pPr marL="2337849" algn="l" defTabSz="389642" rtl="0" eaLnBrk="1" latinLnBrk="0" hangingPunct="1">
      <a:defRPr sz="1600" kern="1200">
        <a:solidFill>
          <a:schemeClr val="tx1"/>
        </a:solidFill>
        <a:latin typeface="+mn-lt"/>
        <a:ea typeface="+mn-ea"/>
        <a:cs typeface="+mn-cs"/>
      </a:defRPr>
    </a:lvl7pPr>
    <a:lvl8pPr marL="2727490" algn="l" defTabSz="389642" rtl="0" eaLnBrk="1" latinLnBrk="0" hangingPunct="1">
      <a:defRPr sz="1600" kern="1200">
        <a:solidFill>
          <a:schemeClr val="tx1"/>
        </a:solidFill>
        <a:latin typeface="+mn-lt"/>
        <a:ea typeface="+mn-ea"/>
        <a:cs typeface="+mn-cs"/>
      </a:defRPr>
    </a:lvl8pPr>
    <a:lvl9pPr marL="3117132" algn="l" defTabSz="38964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DC1397-FA47-88C5-A9DC-9575B661F43B}" name="Ginsberg, Philipp" initials="GP" userId="S::philipp.ginsberg@dvgw.de::03021de2-a7f6-4068-80d9-b47eff151d78" providerId="AD"/>
  <p188:author id="{52FBF09B-FB92-0121-F8CB-9994D4227A4A}" name="Wilhelm, Tilman" initials="WT" userId="S::tilman.wilhelm@dvgw.de::d9da6b02-f9df-4f66-a8b0-0149d65da328" providerId="AD"/>
  <p188:author id="{94C71AFD-D475-7B32-BB32-5373B795D5F3}" name="Schellhase, Robert" initials="SR" userId="S::robert.schellhase@dvgw.de::6ff718c2-c9c4-4d4d-81db-2fe8aafaf2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ne Hinz" initials="SH" lastIdx="2" clrIdx="0">
    <p:extLst>
      <p:ext uri="{19B8F6BF-5375-455C-9EA6-DF929625EA0E}">
        <p15:presenceInfo xmlns:p15="http://schemas.microsoft.com/office/powerpoint/2012/main" userId="S::susanne.hinz@dvgw.de::2925bd0e-3c65-4f38-8e4f-903685200d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4"/>
    <a:srgbClr val="DEEAF1"/>
    <a:srgbClr val="67A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B7B09-DC70-4E99-91F5-B5E0E7CCF562}" v="337" dt="2022-11-16T16:27:36.9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84" y="39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baseline="0">
                <a:solidFill>
                  <a:schemeClr val="tx1"/>
                </a:solidFill>
                <a:effectLst/>
              </a:rPr>
              <a:t>Base Case</a:t>
            </a:r>
            <a:endParaRPr lang="de-DE" sz="160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7.4580258496352206E-2"/>
          <c:y val="0.15010949803149606"/>
          <c:w val="0.9025031167979003"/>
          <c:h val="0.56676993110236218"/>
        </c:manualLayout>
      </c:layout>
      <c:barChart>
        <c:barDir val="col"/>
        <c:grouping val="stacked"/>
        <c:varyColors val="0"/>
        <c:ser>
          <c:idx val="0"/>
          <c:order val="0"/>
          <c:tx>
            <c:strRef>
              <c:f>Tabelle1!$B$1</c:f>
              <c:strCache>
                <c:ptCount val="1"/>
                <c:pt idx="0">
                  <c:v>Grüner H2 aus DE</c:v>
                </c:pt>
              </c:strCache>
            </c:strRef>
          </c:tx>
          <c:spPr>
            <a:solidFill>
              <a:srgbClr val="3B9075"/>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Tabelle1!$B$2:$B$6</c:f>
              <c:numCache>
                <c:formatCode>General</c:formatCode>
                <c:ptCount val="5"/>
                <c:pt idx="0">
                  <c:v>25</c:v>
                </c:pt>
                <c:pt idx="3">
                  <c:v>107</c:v>
                </c:pt>
              </c:numCache>
            </c:numRef>
          </c:val>
          <c:extLst>
            <c:ext xmlns:c16="http://schemas.microsoft.com/office/drawing/2014/chart" uri="{C3380CC4-5D6E-409C-BE32-E72D297353CC}">
              <c16:uniqueId val="{00000000-F051-43A5-8575-2FFEDBA693EE}"/>
            </c:ext>
          </c:extLst>
        </c:ser>
        <c:ser>
          <c:idx val="1"/>
          <c:order val="1"/>
          <c:tx>
            <c:strRef>
              <c:f>Tabelle1!$C$1</c:f>
              <c:strCache>
                <c:ptCount val="1"/>
                <c:pt idx="0">
                  <c:v>Grüner H2 aus Nachbarländern</c:v>
                </c:pt>
              </c:strCache>
            </c:strRef>
          </c:tx>
          <c:spPr>
            <a:solidFill>
              <a:srgbClr val="6DC4A8"/>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Tabelle1!$C$2:$C$6</c:f>
              <c:numCache>
                <c:formatCode>General</c:formatCode>
                <c:ptCount val="5"/>
                <c:pt idx="0">
                  <c:v>48</c:v>
                </c:pt>
                <c:pt idx="3">
                  <c:v>153</c:v>
                </c:pt>
              </c:numCache>
            </c:numRef>
          </c:val>
          <c:extLst>
            <c:ext xmlns:c16="http://schemas.microsoft.com/office/drawing/2014/chart" uri="{C3380CC4-5D6E-409C-BE32-E72D297353CC}">
              <c16:uniqueId val="{00000001-F051-43A5-8575-2FFEDBA693EE}"/>
            </c:ext>
          </c:extLst>
        </c:ser>
        <c:ser>
          <c:idx val="2"/>
          <c:order val="2"/>
          <c:tx>
            <c:strRef>
              <c:f>Tabelle1!$D$1</c:f>
              <c:strCache>
                <c:ptCount val="1"/>
                <c:pt idx="0">
                  <c:v>Grüner H2 aus Europa</c:v>
                </c:pt>
              </c:strCache>
            </c:strRef>
          </c:tx>
          <c:spPr>
            <a:solidFill>
              <a:srgbClr val="A2D9C9"/>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Tabelle1!$D$2:$D$6</c:f>
              <c:numCache>
                <c:formatCode>General</c:formatCode>
                <c:ptCount val="5"/>
                <c:pt idx="0">
                  <c:v>98</c:v>
                </c:pt>
                <c:pt idx="3">
                  <c:v>387</c:v>
                </c:pt>
              </c:numCache>
            </c:numRef>
          </c:val>
          <c:extLst>
            <c:ext xmlns:c16="http://schemas.microsoft.com/office/drawing/2014/chart" uri="{C3380CC4-5D6E-409C-BE32-E72D297353CC}">
              <c16:uniqueId val="{00000002-F051-43A5-8575-2FFEDBA693EE}"/>
            </c:ext>
          </c:extLst>
        </c:ser>
        <c:ser>
          <c:idx val="3"/>
          <c:order val="3"/>
          <c:tx>
            <c:strRef>
              <c:f>Tabelle1!$E$1</c:f>
              <c:strCache>
                <c:ptCount val="1"/>
                <c:pt idx="0">
                  <c:v>Türkiser H2</c:v>
                </c:pt>
              </c:strCache>
            </c:strRef>
          </c:tx>
          <c:spPr>
            <a:solidFill>
              <a:srgbClr val="67ACBF"/>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Tabelle1!$E$2:$E$6</c:f>
              <c:numCache>
                <c:formatCode>General</c:formatCode>
                <c:ptCount val="5"/>
                <c:pt idx="0">
                  <c:v>20</c:v>
                </c:pt>
                <c:pt idx="3">
                  <c:v>50</c:v>
                </c:pt>
              </c:numCache>
            </c:numRef>
          </c:val>
          <c:extLst>
            <c:ext xmlns:c16="http://schemas.microsoft.com/office/drawing/2014/chart" uri="{C3380CC4-5D6E-409C-BE32-E72D297353CC}">
              <c16:uniqueId val="{00000003-F051-43A5-8575-2FFEDBA693EE}"/>
            </c:ext>
          </c:extLst>
        </c:ser>
        <c:ser>
          <c:idx val="4"/>
          <c:order val="4"/>
          <c:tx>
            <c:strRef>
              <c:f>Tabelle1!$F$1</c:f>
              <c:strCache>
                <c:ptCount val="1"/>
                <c:pt idx="0">
                  <c:v>Blauer H2</c:v>
                </c:pt>
              </c:strCache>
            </c:strRef>
          </c:tx>
          <c:spPr>
            <a:solidFill>
              <a:srgbClr val="0068B3"/>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Tabelle1!$F$2:$F$6</c:f>
              <c:numCache>
                <c:formatCode>General</c:formatCode>
                <c:ptCount val="5"/>
                <c:pt idx="0">
                  <c:v>100</c:v>
                </c:pt>
                <c:pt idx="3">
                  <c:v>150</c:v>
                </c:pt>
              </c:numCache>
            </c:numRef>
          </c:val>
          <c:extLst>
            <c:ext xmlns:c16="http://schemas.microsoft.com/office/drawing/2014/chart" uri="{C3380CC4-5D6E-409C-BE32-E72D297353CC}">
              <c16:uniqueId val="{00000004-F051-43A5-8575-2FFEDBA693EE}"/>
            </c:ext>
          </c:extLst>
        </c:ser>
        <c:ser>
          <c:idx val="5"/>
          <c:order val="5"/>
          <c:tx>
            <c:strRef>
              <c:f>Tabelle1!$G$1</c:f>
              <c:strCache>
                <c:ptCount val="1"/>
                <c:pt idx="0">
                  <c:v>H2-Nachfrage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Angebot 2030</c:v>
                </c:pt>
                <c:pt idx="1">
                  <c:v>Nachfrage 2030</c:v>
                </c:pt>
                <c:pt idx="3">
                  <c:v>Angebot 2045</c:v>
                </c:pt>
                <c:pt idx="4">
                  <c:v>Nachfrage 2045</c:v>
                </c:pt>
              </c:strCache>
            </c:strRef>
          </c:cat>
          <c:val>
            <c:numRef>
              <c:f>Tabelle1!$G$2:$G$6</c:f>
              <c:numCache>
                <c:formatCode>General</c:formatCode>
                <c:ptCount val="5"/>
                <c:pt idx="1">
                  <c:v>84</c:v>
                </c:pt>
                <c:pt idx="4">
                  <c:v>754</c:v>
                </c:pt>
              </c:numCache>
            </c:numRef>
          </c:val>
          <c:extLst>
            <c:ext xmlns:c16="http://schemas.microsoft.com/office/drawing/2014/chart" uri="{C3380CC4-5D6E-409C-BE32-E72D297353CC}">
              <c16:uniqueId val="{00000005-F051-43A5-8575-2FFEDBA693EE}"/>
            </c:ext>
          </c:extLst>
        </c:ser>
        <c:dLbls>
          <c:dLblPos val="ctr"/>
          <c:showLegendKey val="0"/>
          <c:showVal val="1"/>
          <c:showCatName val="0"/>
          <c:showSerName val="0"/>
          <c:showPercent val="0"/>
          <c:showBubbleSize val="0"/>
        </c:dLbls>
        <c:gapWidth val="90"/>
        <c:overlap val="100"/>
        <c:axId val="2016649775"/>
        <c:axId val="2016648111"/>
      </c:barChart>
      <c:catAx>
        <c:axId val="201664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016648111"/>
        <c:crosses val="autoZero"/>
        <c:auto val="1"/>
        <c:lblAlgn val="ctr"/>
        <c:lblOffset val="100"/>
        <c:noMultiLvlLbl val="0"/>
      </c:catAx>
      <c:valAx>
        <c:axId val="201664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1664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u="none" strike="noStrike" baseline="0" err="1">
                <a:solidFill>
                  <a:schemeClr val="tx1"/>
                </a:solidFill>
                <a:effectLst/>
              </a:rPr>
              <a:t>Optimistischer</a:t>
            </a:r>
            <a:r>
              <a:rPr lang="en-US" sz="1600" b="0" i="0" u="none" strike="noStrike" baseline="0">
                <a:solidFill>
                  <a:schemeClr val="tx1"/>
                </a:solidFill>
                <a:effectLst/>
              </a:rPr>
              <a:t> Case </a:t>
            </a:r>
            <a:endParaRPr lang="de-DE" sz="160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7.4580258496352206E-2"/>
          <c:y val="0.15010949803149606"/>
          <c:w val="0.9025031167979003"/>
          <c:h val="0.56676993110236218"/>
        </c:manualLayout>
      </c:layout>
      <c:barChart>
        <c:barDir val="col"/>
        <c:grouping val="stacked"/>
        <c:varyColors val="0"/>
        <c:ser>
          <c:idx val="0"/>
          <c:order val="0"/>
          <c:tx>
            <c:strRef>
              <c:f>Tabelle1!$B$1</c:f>
              <c:strCache>
                <c:ptCount val="1"/>
                <c:pt idx="0">
                  <c:v>Grüner H2 aus DE</c:v>
                </c:pt>
              </c:strCache>
            </c:strRef>
          </c:tx>
          <c:spPr>
            <a:solidFill>
              <a:srgbClr val="3B9075"/>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Tabelle1!$B$2:$B$6</c:f>
              <c:numCache>
                <c:formatCode>General</c:formatCode>
                <c:ptCount val="5"/>
                <c:pt idx="0">
                  <c:v>35</c:v>
                </c:pt>
                <c:pt idx="3">
                  <c:v>146</c:v>
                </c:pt>
              </c:numCache>
            </c:numRef>
          </c:val>
          <c:extLst>
            <c:ext xmlns:c16="http://schemas.microsoft.com/office/drawing/2014/chart" uri="{C3380CC4-5D6E-409C-BE32-E72D297353CC}">
              <c16:uniqueId val="{00000000-85FA-4CCA-ACD1-6703306F55B2}"/>
            </c:ext>
          </c:extLst>
        </c:ser>
        <c:ser>
          <c:idx val="1"/>
          <c:order val="1"/>
          <c:tx>
            <c:strRef>
              <c:f>Tabelle1!$C$1</c:f>
              <c:strCache>
                <c:ptCount val="1"/>
                <c:pt idx="0">
                  <c:v>Grüner H2 aus Nachbarländern</c:v>
                </c:pt>
              </c:strCache>
            </c:strRef>
          </c:tx>
          <c:spPr>
            <a:solidFill>
              <a:srgbClr val="6DC4A8"/>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Tabelle1!$C$2:$C$6</c:f>
              <c:numCache>
                <c:formatCode>General</c:formatCode>
                <c:ptCount val="5"/>
                <c:pt idx="0">
                  <c:v>49</c:v>
                </c:pt>
                <c:pt idx="3">
                  <c:v>160</c:v>
                </c:pt>
              </c:numCache>
            </c:numRef>
          </c:val>
          <c:extLst>
            <c:ext xmlns:c16="http://schemas.microsoft.com/office/drawing/2014/chart" uri="{C3380CC4-5D6E-409C-BE32-E72D297353CC}">
              <c16:uniqueId val="{00000001-85FA-4CCA-ACD1-6703306F55B2}"/>
            </c:ext>
          </c:extLst>
        </c:ser>
        <c:ser>
          <c:idx val="2"/>
          <c:order val="2"/>
          <c:tx>
            <c:strRef>
              <c:f>Tabelle1!$D$1</c:f>
              <c:strCache>
                <c:ptCount val="1"/>
                <c:pt idx="0">
                  <c:v>Grüner H2 aus Europa</c:v>
                </c:pt>
              </c:strCache>
            </c:strRef>
          </c:tx>
          <c:spPr>
            <a:solidFill>
              <a:srgbClr val="A2D9C9"/>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Tabelle1!$D$2:$D$6</c:f>
              <c:numCache>
                <c:formatCode>General</c:formatCode>
                <c:ptCount val="5"/>
                <c:pt idx="0">
                  <c:v>100</c:v>
                </c:pt>
                <c:pt idx="3">
                  <c:v>400</c:v>
                </c:pt>
              </c:numCache>
            </c:numRef>
          </c:val>
          <c:extLst>
            <c:ext xmlns:c16="http://schemas.microsoft.com/office/drawing/2014/chart" uri="{C3380CC4-5D6E-409C-BE32-E72D297353CC}">
              <c16:uniqueId val="{00000002-85FA-4CCA-ACD1-6703306F55B2}"/>
            </c:ext>
          </c:extLst>
        </c:ser>
        <c:ser>
          <c:idx val="3"/>
          <c:order val="3"/>
          <c:tx>
            <c:strRef>
              <c:f>Tabelle1!$E$1</c:f>
              <c:strCache>
                <c:ptCount val="1"/>
                <c:pt idx="0">
                  <c:v>Grüner H2 aus MENA</c:v>
                </c:pt>
              </c:strCache>
            </c:strRef>
          </c:tx>
          <c:spPr>
            <a:solidFill>
              <a:srgbClr val="00B050"/>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Tabelle1!$E$2:$E$6</c:f>
              <c:numCache>
                <c:formatCode>General</c:formatCode>
                <c:ptCount val="5"/>
                <c:pt idx="0">
                  <c:v>302</c:v>
                </c:pt>
                <c:pt idx="3">
                  <c:v>1229</c:v>
                </c:pt>
              </c:numCache>
            </c:numRef>
          </c:val>
          <c:extLst>
            <c:ext xmlns:c16="http://schemas.microsoft.com/office/drawing/2014/chart" uri="{C3380CC4-5D6E-409C-BE32-E72D297353CC}">
              <c16:uniqueId val="{00000003-85FA-4CCA-ACD1-6703306F55B2}"/>
            </c:ext>
          </c:extLst>
        </c:ser>
        <c:ser>
          <c:idx val="4"/>
          <c:order val="4"/>
          <c:tx>
            <c:strRef>
              <c:f>Tabelle1!$F$1</c:f>
              <c:strCache>
                <c:ptCount val="1"/>
                <c:pt idx="0">
                  <c:v>Türkiser H2</c:v>
                </c:pt>
              </c:strCache>
            </c:strRef>
          </c:tx>
          <c:spPr>
            <a:solidFill>
              <a:srgbClr val="67ACBF"/>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Tabelle1!$F$2:$F$6</c:f>
              <c:numCache>
                <c:formatCode>General</c:formatCode>
                <c:ptCount val="5"/>
                <c:pt idx="0">
                  <c:v>50</c:v>
                </c:pt>
                <c:pt idx="3">
                  <c:v>100</c:v>
                </c:pt>
              </c:numCache>
            </c:numRef>
          </c:val>
          <c:extLst>
            <c:ext xmlns:c16="http://schemas.microsoft.com/office/drawing/2014/chart" uri="{C3380CC4-5D6E-409C-BE32-E72D297353CC}">
              <c16:uniqueId val="{00000004-85FA-4CCA-ACD1-6703306F55B2}"/>
            </c:ext>
          </c:extLst>
        </c:ser>
        <c:ser>
          <c:idx val="5"/>
          <c:order val="5"/>
          <c:tx>
            <c:strRef>
              <c:f>Tabelle1!$G$1</c:f>
              <c:strCache>
                <c:ptCount val="1"/>
                <c:pt idx="0">
                  <c:v>Blauer H2</c:v>
                </c:pt>
              </c:strCache>
            </c:strRef>
          </c:tx>
          <c:spPr>
            <a:solidFill>
              <a:srgbClr val="0068B3"/>
            </a:solidFill>
            <a:ln>
              <a:noFill/>
            </a:ln>
            <a:effectLst/>
          </c:spPr>
          <c:invertIfNegative val="0"/>
          <c:dLbls>
            <c:delete val="1"/>
          </c:dLbls>
          <c:cat>
            <c:strRef>
              <c:f>Tabelle1!$A$2:$A$6</c:f>
              <c:strCache>
                <c:ptCount val="5"/>
                <c:pt idx="0">
                  <c:v>Angebot 2030</c:v>
                </c:pt>
                <c:pt idx="1">
                  <c:v>Nachfrage 2030</c:v>
                </c:pt>
                <c:pt idx="3">
                  <c:v>Angebot 2045</c:v>
                </c:pt>
                <c:pt idx="4">
                  <c:v>Nachfrage 2045</c:v>
                </c:pt>
              </c:strCache>
            </c:strRef>
          </c:cat>
          <c:val>
            <c:numRef>
              <c:f>Tabelle1!$G$2:$G$6</c:f>
              <c:numCache>
                <c:formatCode>General</c:formatCode>
                <c:ptCount val="5"/>
                <c:pt idx="0">
                  <c:v>100</c:v>
                </c:pt>
                <c:pt idx="3">
                  <c:v>200</c:v>
                </c:pt>
              </c:numCache>
            </c:numRef>
          </c:val>
          <c:extLst>
            <c:ext xmlns:c16="http://schemas.microsoft.com/office/drawing/2014/chart" uri="{C3380CC4-5D6E-409C-BE32-E72D297353CC}">
              <c16:uniqueId val="{00000005-85FA-4CCA-ACD1-6703306F55B2}"/>
            </c:ext>
          </c:extLst>
        </c:ser>
        <c:ser>
          <c:idx val="6"/>
          <c:order val="6"/>
          <c:tx>
            <c:strRef>
              <c:f>Tabelle1!$H$1</c:f>
              <c:strCache>
                <c:ptCount val="1"/>
                <c:pt idx="0">
                  <c:v>H2-Nachfrage</c:v>
                </c:pt>
              </c:strCache>
            </c:strRef>
          </c:tx>
          <c:spPr>
            <a:solidFill>
              <a:srgbClr val="C00000"/>
            </a:solidFill>
            <a:ln>
              <a:noFill/>
            </a:ln>
            <a:effectLst/>
          </c:spPr>
          <c:invertIfNegative val="0"/>
          <c:dLbls>
            <c:dLbl>
              <c:idx val="1"/>
              <c:layout>
                <c:manualLayout>
                  <c:x val="-1.8524871755376006E-3"/>
                  <c:y val="-3.125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6"/>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FA-4CCA-ACD1-6703306F55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Angebot 2030</c:v>
                </c:pt>
                <c:pt idx="1">
                  <c:v>Nachfrage 2030</c:v>
                </c:pt>
                <c:pt idx="3">
                  <c:v>Angebot 2045</c:v>
                </c:pt>
                <c:pt idx="4">
                  <c:v>Nachfrage 2045</c:v>
                </c:pt>
              </c:strCache>
            </c:strRef>
          </c:cat>
          <c:val>
            <c:numRef>
              <c:f>Tabelle1!$H$2:$H$6</c:f>
              <c:numCache>
                <c:formatCode>General</c:formatCode>
                <c:ptCount val="5"/>
                <c:pt idx="1">
                  <c:v>84</c:v>
                </c:pt>
                <c:pt idx="4">
                  <c:v>754</c:v>
                </c:pt>
              </c:numCache>
            </c:numRef>
          </c:val>
          <c:extLst>
            <c:ext xmlns:c16="http://schemas.microsoft.com/office/drawing/2014/chart" uri="{C3380CC4-5D6E-409C-BE32-E72D297353CC}">
              <c16:uniqueId val="{00000007-85FA-4CCA-ACD1-6703306F55B2}"/>
            </c:ext>
          </c:extLst>
        </c:ser>
        <c:dLbls>
          <c:dLblPos val="ctr"/>
          <c:showLegendKey val="0"/>
          <c:showVal val="1"/>
          <c:showCatName val="0"/>
          <c:showSerName val="0"/>
          <c:showPercent val="0"/>
          <c:showBubbleSize val="0"/>
        </c:dLbls>
        <c:gapWidth val="90"/>
        <c:overlap val="100"/>
        <c:axId val="2016649775"/>
        <c:axId val="2016648111"/>
      </c:barChart>
      <c:catAx>
        <c:axId val="201664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016648111"/>
        <c:crosses val="autoZero"/>
        <c:auto val="1"/>
        <c:lblAlgn val="ctr"/>
        <c:lblOffset val="100"/>
        <c:noMultiLvlLbl val="0"/>
      </c:catAx>
      <c:valAx>
        <c:axId val="2016648111"/>
        <c:scaling>
          <c:orientation val="minMax"/>
          <c:max val="2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de-DE"/>
          </a:p>
        </c:txPr>
        <c:crossAx val="2016649775"/>
        <c:crosses val="autoZero"/>
        <c:crossBetween val="between"/>
        <c:majorUnit val="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057BB6-AB18-46FA-A30E-8DD9CE6D1571}" type="datetimeFigureOut">
              <a:rPr lang="de-DE" smtClean="0">
                <a:latin typeface="Arial" panose="020B0604020202020204" pitchFamily="34" charset="0"/>
              </a:rPr>
              <a:t>16.11.2022</a:t>
            </a:fld>
            <a:endParaRPr lang="de-DE">
              <a:latin typeface="Arial" panose="020B0604020202020204"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CDAEDF-116B-4A5C-86B6-BCC67ED79CA1}" type="slidenum">
              <a:rPr lang="de-DE" smtClean="0">
                <a:latin typeface="Arial" panose="020B0604020202020204" pitchFamily="34" charset="0"/>
              </a:rPr>
              <a:t>‹Nr.›</a:t>
            </a:fld>
            <a:endParaRPr lang="de-DE">
              <a:latin typeface="Arial" panose="020B0604020202020204" pitchFamily="34" charset="0"/>
            </a:endParaRPr>
          </a:p>
        </p:txBody>
      </p:sp>
    </p:spTree>
    <p:extLst>
      <p:ext uri="{BB962C8B-B14F-4D97-AF65-F5344CB8AC3E}">
        <p14:creationId xmlns:p14="http://schemas.microsoft.com/office/powerpoint/2010/main" val="2639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29A726DA-D0FB-624F-B5C7-14029688AB84}" type="datetimeFigureOut">
              <a:rPr lang="de-DE" smtClean="0"/>
              <a:pPr/>
              <a:t>16.11.2022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1DE16B8-F284-3D4E-8120-5A23CB67BBDA}" type="slidenum">
              <a:rPr lang="de-DE" smtClean="0"/>
              <a:pPr/>
              <a:t>‹Nr.›</a:t>
            </a:fld>
            <a:endParaRPr lang="de-DE"/>
          </a:p>
        </p:txBody>
      </p:sp>
    </p:spTree>
    <p:extLst>
      <p:ext uri="{BB962C8B-B14F-4D97-AF65-F5344CB8AC3E}">
        <p14:creationId xmlns:p14="http://schemas.microsoft.com/office/powerpoint/2010/main" val="2636653959"/>
      </p:ext>
    </p:extLst>
  </p:cSld>
  <p:clrMap bg1="lt1" tx1="dk1" bg2="lt2" tx2="dk2" accent1="accent1" accent2="accent2" accent3="accent3" accent4="accent4" accent5="accent5" accent6="accent6" hlink="hlink" folHlink="folHlink"/>
  <p:hf hdr="0" ftr="0" dt="0"/>
  <p:notesStyle>
    <a:lvl1pPr marL="0" algn="l" defTabSz="357896" rtl="0" eaLnBrk="1" latinLnBrk="0" hangingPunct="1">
      <a:defRPr sz="900" b="0" i="0" kern="1200">
        <a:solidFill>
          <a:schemeClr val="tx1"/>
        </a:solidFill>
        <a:latin typeface="Arial" panose="020B0604020202020204" pitchFamily="34" charset="0"/>
        <a:ea typeface="+mn-ea"/>
        <a:cs typeface="+mn-cs"/>
      </a:defRPr>
    </a:lvl1pPr>
    <a:lvl2pPr marL="357896" algn="l" defTabSz="357896" rtl="0" eaLnBrk="1" latinLnBrk="0" hangingPunct="1">
      <a:defRPr sz="900" b="0" i="0" kern="1200">
        <a:solidFill>
          <a:schemeClr val="tx1"/>
        </a:solidFill>
        <a:latin typeface="Arial" panose="020B0604020202020204" pitchFamily="34" charset="0"/>
        <a:ea typeface="+mn-ea"/>
        <a:cs typeface="+mn-cs"/>
      </a:defRPr>
    </a:lvl2pPr>
    <a:lvl3pPr marL="715792" algn="l" defTabSz="357896" rtl="0" eaLnBrk="1" latinLnBrk="0" hangingPunct="1">
      <a:defRPr sz="900" b="0" i="0" kern="1200">
        <a:solidFill>
          <a:schemeClr val="tx1"/>
        </a:solidFill>
        <a:latin typeface="Arial" panose="020B0604020202020204" pitchFamily="34" charset="0"/>
        <a:ea typeface="+mn-ea"/>
        <a:cs typeface="+mn-cs"/>
      </a:defRPr>
    </a:lvl3pPr>
    <a:lvl4pPr marL="1073688" algn="l" defTabSz="357896" rtl="0" eaLnBrk="1" latinLnBrk="0" hangingPunct="1">
      <a:defRPr sz="900" b="0" i="0" kern="1200">
        <a:solidFill>
          <a:schemeClr val="tx1"/>
        </a:solidFill>
        <a:latin typeface="Arial" panose="020B0604020202020204" pitchFamily="34" charset="0"/>
        <a:ea typeface="+mn-ea"/>
        <a:cs typeface="+mn-cs"/>
      </a:defRPr>
    </a:lvl4pPr>
    <a:lvl5pPr marL="1431585" algn="l" defTabSz="357896" rtl="0" eaLnBrk="1" latinLnBrk="0" hangingPunct="1">
      <a:defRPr sz="900" b="0" i="0" kern="1200">
        <a:solidFill>
          <a:schemeClr val="tx1"/>
        </a:solidFill>
        <a:latin typeface="Arial" panose="020B0604020202020204" pitchFamily="34" charset="0"/>
        <a:ea typeface="+mn-ea"/>
        <a:cs typeface="+mn-cs"/>
      </a:defRPr>
    </a:lvl5pPr>
    <a:lvl6pPr marL="1789481" algn="l" defTabSz="357896" rtl="0" eaLnBrk="1" latinLnBrk="0" hangingPunct="1">
      <a:defRPr sz="900" kern="1200">
        <a:solidFill>
          <a:schemeClr val="tx1"/>
        </a:solidFill>
        <a:latin typeface="+mn-lt"/>
        <a:ea typeface="+mn-ea"/>
        <a:cs typeface="+mn-cs"/>
      </a:defRPr>
    </a:lvl6pPr>
    <a:lvl7pPr marL="2147377" algn="l" defTabSz="357896" rtl="0" eaLnBrk="1" latinLnBrk="0" hangingPunct="1">
      <a:defRPr sz="900" kern="1200">
        <a:solidFill>
          <a:schemeClr val="tx1"/>
        </a:solidFill>
        <a:latin typeface="+mn-lt"/>
        <a:ea typeface="+mn-ea"/>
        <a:cs typeface="+mn-cs"/>
      </a:defRPr>
    </a:lvl7pPr>
    <a:lvl8pPr marL="2505273" algn="l" defTabSz="357896" rtl="0" eaLnBrk="1" latinLnBrk="0" hangingPunct="1">
      <a:defRPr sz="900" kern="1200">
        <a:solidFill>
          <a:schemeClr val="tx1"/>
        </a:solidFill>
        <a:latin typeface="+mn-lt"/>
        <a:ea typeface="+mn-ea"/>
        <a:cs typeface="+mn-cs"/>
      </a:defRPr>
    </a:lvl8pPr>
    <a:lvl9pPr marL="2863169" algn="l" defTabSz="35789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20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851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1DE16B8-F284-3D4E-8120-5A23CB67BBDA}" type="slidenum">
              <a:rPr lang="de-DE" smtClean="0"/>
              <a:pPr/>
              <a:t>15</a:t>
            </a:fld>
            <a:endParaRPr lang="de-DE"/>
          </a:p>
        </p:txBody>
      </p:sp>
    </p:spTree>
    <p:extLst>
      <p:ext uri="{BB962C8B-B14F-4D97-AF65-F5344CB8AC3E}">
        <p14:creationId xmlns:p14="http://schemas.microsoft.com/office/powerpoint/2010/main" val="173704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16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Grafik aus Teil 1 mit Potenzialen klimafreundliche Gase oder am Ende nach RWTH-Teil</a:t>
            </a:r>
          </a:p>
          <a:p>
            <a:endParaRPr lang="de-DE"/>
          </a:p>
          <a:p>
            <a:endParaRPr lang="de-DE"/>
          </a:p>
          <a:p>
            <a:pPr defTabSz="345226">
              <a:defRPr/>
            </a:pPr>
            <a:r>
              <a:rPr lang="de-DE" i="1">
                <a:solidFill>
                  <a:schemeClr val="bg1">
                    <a:lumMod val="50000"/>
                  </a:schemeClr>
                </a:solidFill>
              </a:rPr>
              <a:t>*Die H2-Nachfragewerte basieren auf der Analyse aus Ariadne (2021) und der Bandbreite aller Szenarien. Um die Primärnachfrage nach Wasserstoff herzuleiten, wurde die Differenz aus der Nachfrage nach Wasserstoff und der Nachfrage nach Wasserstoff + E-</a:t>
            </a:r>
            <a:r>
              <a:rPr lang="de-DE" i="1" err="1">
                <a:solidFill>
                  <a:schemeClr val="bg1">
                    <a:lumMod val="50000"/>
                  </a:schemeClr>
                </a:solidFill>
              </a:rPr>
              <a:t>Fuels</a:t>
            </a:r>
            <a:r>
              <a:rPr lang="de-DE" i="1">
                <a:solidFill>
                  <a:schemeClr val="bg1">
                    <a:lumMod val="50000"/>
                  </a:schemeClr>
                </a:solidFill>
              </a:rPr>
              <a:t> mit einem Wirkungsgrad von durchschnittlich 80% rückgerechnet. </a:t>
            </a:r>
          </a:p>
          <a:p>
            <a:endParaRPr lang="de-DE"/>
          </a:p>
        </p:txBody>
      </p:sp>
      <p:sp>
        <p:nvSpPr>
          <p:cNvPr id="4" name="Foliennummernplatzhalter 3"/>
          <p:cNvSpPr>
            <a:spLocks noGrp="1"/>
          </p:cNvSpPr>
          <p:nvPr>
            <p:ph type="sldNum" sz="quarter" idx="5"/>
          </p:nvPr>
        </p:nvSpPr>
        <p:spPr/>
        <p:txBody>
          <a:bodyPr/>
          <a:lstStyle/>
          <a:p>
            <a:fld id="{81DE16B8-F284-3D4E-8120-5A23CB67BBDA}" type="slidenum">
              <a:rPr lang="de-DE" smtClean="0"/>
              <a:pPr/>
              <a:t>6</a:t>
            </a:fld>
            <a:endParaRPr lang="de-DE"/>
          </a:p>
        </p:txBody>
      </p:sp>
    </p:spTree>
    <p:extLst>
      <p:ext uri="{BB962C8B-B14F-4D97-AF65-F5344CB8AC3E}">
        <p14:creationId xmlns:p14="http://schemas.microsoft.com/office/powerpoint/2010/main" val="236964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26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CD2E40E0-982D-40D8-8DD8-C341AD646B2B}"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470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1DE16B8-F284-3D4E-8120-5A23CB67BBDA}" type="slidenum">
              <a:rPr lang="de-DE" smtClean="0"/>
              <a:pPr/>
              <a:t>9</a:t>
            </a:fld>
            <a:endParaRPr lang="de-DE"/>
          </a:p>
        </p:txBody>
      </p:sp>
    </p:spTree>
    <p:extLst>
      <p:ext uri="{BB962C8B-B14F-4D97-AF65-F5344CB8AC3E}">
        <p14:creationId xmlns:p14="http://schemas.microsoft.com/office/powerpoint/2010/main" val="222311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13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39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389642" rtl="0" eaLnBrk="1" fontAlgn="auto" latinLnBrk="0" hangingPunct="1">
              <a:lnSpc>
                <a:spcPct val="100000"/>
              </a:lnSpc>
              <a:spcBef>
                <a:spcPts val="0"/>
              </a:spcBef>
              <a:spcAft>
                <a:spcPts val="0"/>
              </a:spcAft>
              <a:buClrTx/>
              <a:buSzTx/>
              <a:buFontTx/>
              <a:buNone/>
              <a:tabLst/>
              <a:defRPr/>
            </a:pPr>
            <a:fld id="{81DE16B8-F284-3D4E-8120-5A23CB67BBDA}"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389642"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3883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Ref idx="1001">
        <a:schemeClr val="bg1"/>
      </p:bgRef>
    </p:bg>
    <p:spTree>
      <p:nvGrpSpPr>
        <p:cNvPr id="1" name=""/>
        <p:cNvGrpSpPr/>
        <p:nvPr/>
      </p:nvGrpSpPr>
      <p:grpSpPr>
        <a:xfrm>
          <a:off x="0" y="0"/>
          <a:ext cx="0" cy="0"/>
          <a:chOff x="0" y="0"/>
          <a:chExt cx="0" cy="0"/>
        </a:xfrm>
      </p:grpSpPr>
      <p:sp>
        <p:nvSpPr>
          <p:cNvPr id="20" name="Freihandform 19">
            <a:extLst>
              <a:ext uri="{FF2B5EF4-FFF2-40B4-BE49-F238E27FC236}">
                <a16:creationId xmlns:a16="http://schemas.microsoft.com/office/drawing/2014/main" id="{DDC8C6CF-C04A-4F41-A047-8A218AB0E149}"/>
              </a:ext>
            </a:extLst>
          </p:cNvPr>
          <p:cNvSpPr/>
          <p:nvPr userDrawn="1"/>
        </p:nvSpPr>
        <p:spPr>
          <a:xfrm>
            <a:off x="0" y="1476000"/>
            <a:ext cx="9144000" cy="3668400"/>
          </a:xfrm>
          <a:custGeom>
            <a:avLst/>
            <a:gdLst>
              <a:gd name="connsiteX0" fmla="*/ 0 w 9144000"/>
              <a:gd name="connsiteY0" fmla="*/ 0 h 3668400"/>
              <a:gd name="connsiteX1" fmla="*/ 7813740 w 9144000"/>
              <a:gd name="connsiteY1" fmla="*/ 0 h 3668400"/>
              <a:gd name="connsiteX2" fmla="*/ 7978356 w 9144000"/>
              <a:gd name="connsiteY2" fmla="*/ 164616 h 3668400"/>
              <a:gd name="connsiteX3" fmla="*/ 9144000 w 9144000"/>
              <a:gd name="connsiteY3" fmla="*/ 164616 h 3668400"/>
              <a:gd name="connsiteX4" fmla="*/ 9144000 w 9144000"/>
              <a:gd name="connsiteY4" fmla="*/ 3505500 h 3668400"/>
              <a:gd name="connsiteX5" fmla="*/ 7974012 w 9144000"/>
              <a:gd name="connsiteY5" fmla="*/ 3505500 h 3668400"/>
              <a:gd name="connsiteX6" fmla="*/ 7812012 w 9144000"/>
              <a:gd name="connsiteY6" fmla="*/ 3667500 h 3668400"/>
              <a:gd name="connsiteX7" fmla="*/ 7819212 w 9144000"/>
              <a:gd name="connsiteY7" fmla="*/ 3667500 h 3668400"/>
              <a:gd name="connsiteX8" fmla="*/ 7818312 w 9144000"/>
              <a:gd name="connsiteY8" fmla="*/ 3668400 h 3668400"/>
              <a:gd name="connsiteX9" fmla="*/ 0 w 9144000"/>
              <a:gd name="connsiteY9" fmla="*/ 3668400 h 36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3668400">
                <a:moveTo>
                  <a:pt x="0" y="0"/>
                </a:moveTo>
                <a:lnTo>
                  <a:pt x="7813740" y="0"/>
                </a:lnTo>
                <a:lnTo>
                  <a:pt x="7978356" y="164616"/>
                </a:lnTo>
                <a:lnTo>
                  <a:pt x="9144000" y="164616"/>
                </a:lnTo>
                <a:lnTo>
                  <a:pt x="9144000" y="3505500"/>
                </a:lnTo>
                <a:lnTo>
                  <a:pt x="7974012" y="3505500"/>
                </a:lnTo>
                <a:lnTo>
                  <a:pt x="7812012" y="3667500"/>
                </a:lnTo>
                <a:lnTo>
                  <a:pt x="7819212" y="3667500"/>
                </a:lnTo>
                <a:lnTo>
                  <a:pt x="7818312" y="3668400"/>
                </a:lnTo>
                <a:lnTo>
                  <a:pt x="0" y="3668400"/>
                </a:lnTo>
                <a:close/>
              </a:path>
            </a:pathLst>
          </a:custGeom>
          <a:gradFill>
            <a:gsLst>
              <a:gs pos="0">
                <a:schemeClr val="tx2"/>
              </a:gs>
              <a:gs pos="90000">
                <a:schemeClr val="tx1"/>
              </a:gs>
            </a:gsLst>
            <a:lin ang="0" scaled="0"/>
          </a:gra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en-GB" sz="600" kern="1200"/>
          </a:p>
        </p:txBody>
      </p:sp>
      <p:sp>
        <p:nvSpPr>
          <p:cNvPr id="31" name="Freihandform 30">
            <a:extLst>
              <a:ext uri="{FF2B5EF4-FFF2-40B4-BE49-F238E27FC236}">
                <a16:creationId xmlns:a16="http://schemas.microsoft.com/office/drawing/2014/main" id="{7FF68AD8-C6ED-F441-BCF1-EFFDF7E75F3B}"/>
              </a:ext>
            </a:extLst>
          </p:cNvPr>
          <p:cNvSpPr/>
          <p:nvPr userDrawn="1"/>
        </p:nvSpPr>
        <p:spPr>
          <a:xfrm>
            <a:off x="0" y="1314000"/>
            <a:ext cx="7812000" cy="162000"/>
          </a:xfrm>
          <a:custGeom>
            <a:avLst/>
            <a:gdLst>
              <a:gd name="connsiteX0" fmla="*/ 0 w 7812000"/>
              <a:gd name="connsiteY0" fmla="*/ 0 h 162000"/>
              <a:gd name="connsiteX1" fmla="*/ 7650000 w 7812000"/>
              <a:gd name="connsiteY1" fmla="*/ 0 h 162000"/>
              <a:gd name="connsiteX2" fmla="*/ 7812000 w 7812000"/>
              <a:gd name="connsiteY2" fmla="*/ 162000 h 162000"/>
              <a:gd name="connsiteX3" fmla="*/ 0 w 7812000"/>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7812000" h="162000">
                <a:moveTo>
                  <a:pt x="0" y="0"/>
                </a:moveTo>
                <a:lnTo>
                  <a:pt x="7650000" y="0"/>
                </a:lnTo>
                <a:lnTo>
                  <a:pt x="7812000" y="162000"/>
                </a:lnTo>
                <a:lnTo>
                  <a:pt x="0" y="162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1" name="Textplatzhalter 11">
            <a:extLst>
              <a:ext uri="{FF2B5EF4-FFF2-40B4-BE49-F238E27FC236}">
                <a16:creationId xmlns:a16="http://schemas.microsoft.com/office/drawing/2014/main" id="{17FE1B09-701D-3E46-B18D-092561ABEA9F}"/>
              </a:ext>
            </a:extLst>
          </p:cNvPr>
          <p:cNvSpPr>
            <a:spLocks noGrp="1"/>
          </p:cNvSpPr>
          <p:nvPr>
            <p:ph type="body" sz="quarter" idx="11" hasCustomPrompt="1"/>
          </p:nvPr>
        </p:nvSpPr>
        <p:spPr>
          <a:xfrm>
            <a:off x="675078" y="2237056"/>
            <a:ext cx="7723332" cy="971340"/>
          </a:xfrm>
          <a:prstGeom prst="rect">
            <a:avLst/>
          </a:prstGeom>
        </p:spPr>
        <p:txBody>
          <a:bodyPr vert="horz" lIns="0" tIns="0" rIns="0" bIns="0">
            <a:normAutofit/>
          </a:bodyPr>
          <a:lstStyle>
            <a:lvl1pPr marL="0" indent="0">
              <a:spcBef>
                <a:spcPts val="0"/>
              </a:spcBef>
              <a:buNone/>
              <a:defRPr sz="38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Titel der Präsentation, Arial 38pt</a:t>
            </a:r>
          </a:p>
        </p:txBody>
      </p:sp>
      <p:sp>
        <p:nvSpPr>
          <p:cNvPr id="13" name="Textplatzhalter 11">
            <a:extLst>
              <a:ext uri="{FF2B5EF4-FFF2-40B4-BE49-F238E27FC236}">
                <a16:creationId xmlns:a16="http://schemas.microsoft.com/office/drawing/2014/main" id="{539FB08B-5801-414B-A90D-EF00F34156D2}"/>
              </a:ext>
            </a:extLst>
          </p:cNvPr>
          <p:cNvSpPr>
            <a:spLocks noGrp="1"/>
          </p:cNvSpPr>
          <p:nvPr>
            <p:ph type="body" sz="quarter" idx="13" hasCustomPrompt="1"/>
          </p:nvPr>
        </p:nvSpPr>
        <p:spPr>
          <a:xfrm>
            <a:off x="675077" y="4083918"/>
            <a:ext cx="7723333" cy="570060"/>
          </a:xfrm>
          <a:prstGeom prst="rect">
            <a:avLst/>
          </a:prstGeom>
        </p:spPr>
        <p:txBody>
          <a:bodyPr vert="horz" lIns="0" tIns="0" rIns="0" bIns="0">
            <a:normAutofit/>
          </a:bodyPr>
          <a:lstStyle>
            <a:lvl1pPr marL="0" indent="0">
              <a:buNone/>
              <a:defRPr sz="1900" b="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Arial 19pt</a:t>
            </a:r>
          </a:p>
        </p:txBody>
      </p:sp>
      <p:sp>
        <p:nvSpPr>
          <p:cNvPr id="14" name="Textplatzhalter 11">
            <a:extLst>
              <a:ext uri="{FF2B5EF4-FFF2-40B4-BE49-F238E27FC236}">
                <a16:creationId xmlns:a16="http://schemas.microsoft.com/office/drawing/2014/main" id="{33A4B50E-9D00-364C-9F1E-C9F301854511}"/>
              </a:ext>
            </a:extLst>
          </p:cNvPr>
          <p:cNvSpPr>
            <a:spLocks noGrp="1"/>
          </p:cNvSpPr>
          <p:nvPr>
            <p:ph type="body" sz="quarter" idx="14" hasCustomPrompt="1"/>
          </p:nvPr>
        </p:nvSpPr>
        <p:spPr>
          <a:xfrm>
            <a:off x="676800" y="3160800"/>
            <a:ext cx="7723332" cy="404733"/>
          </a:xfrm>
          <a:prstGeom prst="rect">
            <a:avLst/>
          </a:prstGeom>
        </p:spPr>
        <p:txBody>
          <a:bodyPr vert="horz" lIns="0" tIns="0" rIns="0" bIns="0">
            <a:noAutofit/>
          </a:bodyPr>
          <a:lstStyle>
            <a:lvl1pPr marL="0" marR="0" indent="0" algn="l" defTabSz="389642" rtl="0" eaLnBrk="1" fontAlgn="auto" latinLnBrk="0" hangingPunct="1">
              <a:lnSpc>
                <a:spcPct val="100000"/>
              </a:lnSpc>
              <a:spcBef>
                <a:spcPct val="20000"/>
              </a:spcBef>
              <a:spcAft>
                <a:spcPts val="0"/>
              </a:spcAft>
              <a:buClrTx/>
              <a:buSzTx/>
              <a:buFont typeface="Arial"/>
              <a:buNone/>
              <a:tabLst/>
              <a:defRPr sz="2600" b="0" baseline="0">
                <a:solidFill>
                  <a:schemeClr val="bg1"/>
                </a:solidFill>
                <a:latin typeface="Arial"/>
                <a:cs typeface="Arial"/>
              </a:defRPr>
            </a:lvl1pPr>
            <a:lvl2pPr>
              <a:buNone/>
              <a:defRPr/>
            </a:lvl2pPr>
            <a:lvl3pPr>
              <a:buNone/>
              <a:defRPr/>
            </a:lvl3pPr>
            <a:lvl4pPr>
              <a:buNone/>
              <a:defRPr/>
            </a:lvl4pPr>
            <a:lvl5pPr>
              <a:buNone/>
              <a:defRPr/>
            </a:lvl5pPr>
          </a:lstStyle>
          <a:p>
            <a:pPr marL="0" marR="0" lvl="0" indent="0" algn="l" defTabSz="389642" rtl="0" eaLnBrk="1" fontAlgn="auto" latinLnBrk="0" hangingPunct="1">
              <a:lnSpc>
                <a:spcPct val="100000"/>
              </a:lnSpc>
              <a:spcBef>
                <a:spcPct val="20000"/>
              </a:spcBef>
              <a:spcAft>
                <a:spcPts val="0"/>
              </a:spcAft>
              <a:buClrTx/>
              <a:buSzTx/>
              <a:buFont typeface="Arial"/>
              <a:buNone/>
              <a:tabLst/>
              <a:defRPr/>
            </a:pPr>
            <a:r>
              <a:rPr lang="de-DE"/>
              <a:t>Optionaler Untertitel, Arial 26pt</a:t>
            </a:r>
          </a:p>
        </p:txBody>
      </p:sp>
      <p:pic>
        <p:nvPicPr>
          <p:cNvPr id="12" name="Grafik 11">
            <a:extLst>
              <a:ext uri="{FF2B5EF4-FFF2-40B4-BE49-F238E27FC236}">
                <a16:creationId xmlns:a16="http://schemas.microsoft.com/office/drawing/2014/main" id="{1AC607DB-0943-1C4F-8F5F-900F8A92FB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27118" y="217427"/>
            <a:ext cx="905122" cy="737700"/>
          </a:xfrm>
          <a:prstGeom prst="rect">
            <a:avLst/>
          </a:prstGeom>
        </p:spPr>
      </p:pic>
      <p:sp>
        <p:nvSpPr>
          <p:cNvPr id="28" name="Rechteck 27">
            <a:extLst>
              <a:ext uri="{FF2B5EF4-FFF2-40B4-BE49-F238E27FC236}">
                <a16:creationId xmlns:a16="http://schemas.microsoft.com/office/drawing/2014/main" id="{3C523085-FD4B-1E4E-B81B-87BC0801A300}"/>
              </a:ext>
            </a:extLst>
          </p:cNvPr>
          <p:cNvSpPr/>
          <p:nvPr userDrawn="1"/>
        </p:nvSpPr>
        <p:spPr>
          <a:xfrm>
            <a:off x="788400" y="1341000"/>
            <a:ext cx="621965" cy="107722"/>
          </a:xfrm>
          <a:prstGeom prst="rect">
            <a:avLst/>
          </a:prstGeom>
        </p:spPr>
        <p:txBody>
          <a:bodyPr wrap="none" lIns="0" tIns="0" rIns="0" bIns="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lang="de-DE" sz="700" b="1" err="1">
                <a:solidFill>
                  <a:schemeClr val="bg1"/>
                </a:solidFill>
                <a:latin typeface="Arial"/>
                <a:cs typeface="Arial"/>
              </a:rPr>
              <a:t>www.dvgw.de</a:t>
            </a:r>
            <a:r>
              <a:rPr lang="de-DE" sz="700" b="1">
                <a:solidFill>
                  <a:schemeClr val="bg1"/>
                </a:solidFill>
                <a:latin typeface="Arial"/>
                <a:cs typeface="Arial"/>
              </a:rPr>
              <a:t> </a:t>
            </a:r>
          </a:p>
        </p:txBody>
      </p:sp>
      <p:pic>
        <p:nvPicPr>
          <p:cNvPr id="15" name="Grafik 14">
            <a:extLst>
              <a:ext uri="{FF2B5EF4-FFF2-40B4-BE49-F238E27FC236}">
                <a16:creationId xmlns:a16="http://schemas.microsoft.com/office/drawing/2014/main" id="{FD03BD6F-65DC-6F45-B02A-F59F96436D0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886801" y="252000"/>
            <a:ext cx="2044798" cy="822620"/>
          </a:xfrm>
          <a:prstGeom prst="rect">
            <a:avLst/>
          </a:prstGeom>
        </p:spPr>
      </p:pic>
      <p:pic>
        <p:nvPicPr>
          <p:cNvPr id="16" name="Grafik 15">
            <a:extLst>
              <a:ext uri="{FF2B5EF4-FFF2-40B4-BE49-F238E27FC236}">
                <a16:creationId xmlns:a16="http://schemas.microsoft.com/office/drawing/2014/main" id="{EC5538DE-6C9B-AE4B-97D2-E9F12E23B07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3200" y="1360800"/>
            <a:ext cx="72000" cy="72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Aufzählun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3DED416-0136-42DA-CEE0-F71954DF5A3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13"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 </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2" name="Fußzeilenplatzhalter 1"/>
          <p:cNvSpPr>
            <a:spLocks noGrp="1"/>
          </p:cNvSpPr>
          <p:nvPr>
            <p:ph type="ftr" sz="quarter" idx="13"/>
          </p:nvPr>
        </p:nvSpPr>
        <p:spPr/>
        <p:txBody>
          <a:bodyPr/>
          <a:lstStyle>
            <a:lvl1pPr>
              <a:defRPr>
                <a:solidFill>
                  <a:schemeClr val="bg1">
                    <a:lumMod val="50000"/>
                  </a:schemeClr>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89233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l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8664" y="74205"/>
            <a:ext cx="8229109" cy="55333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a:t>Beispiel langer Titel über 1 1/2 Zeilen, </a:t>
            </a:r>
            <a:br>
              <a:rPr lang="de-DE" sz="1900"/>
            </a:br>
            <a:r>
              <a:rPr lang="de-DE" sz="1900"/>
              <a:t>Arial fett 24pt</a:t>
            </a:r>
            <a:endParaRPr lang="de-DE"/>
          </a:p>
        </p:txBody>
      </p:sp>
      <p:sp>
        <p:nvSpPr>
          <p:cNvPr id="6"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4" name="Fußzeilenplatzhalter 3"/>
          <p:cNvSpPr>
            <a:spLocks noGrp="1"/>
          </p:cNvSpPr>
          <p:nvPr>
            <p:ph type="ftr" sz="quarter" idx="13"/>
          </p:nvPr>
        </p:nvSpPr>
        <p:spPr/>
        <p:txBody>
          <a:bodyPr/>
          <a:lstStyle>
            <a:lvl1pPr>
              <a:defRPr>
                <a:solidFill>
                  <a:srgbClr val="7F7F7F"/>
                </a:solidFill>
              </a:defRPr>
            </a:lvl1pPr>
          </a:lstStyle>
          <a:p>
            <a:endParaRPr lang="de-DE"/>
          </a:p>
        </p:txBody>
      </p:sp>
      <p:sp>
        <p:nvSpPr>
          <p:cNvPr id="5" name="Foliennummernplatzhalter 4"/>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69403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 überlang">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3A6FE20E-F0CA-4D15-90A4-2859F1FCE148}"/>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2" name="Titel 1"/>
          <p:cNvSpPr>
            <a:spLocks noGrp="1"/>
          </p:cNvSpPr>
          <p:nvPr>
            <p:ph type="title" hasCustomPrompt="1"/>
          </p:nvPr>
        </p:nvSpPr>
        <p:spPr>
          <a:xfrm>
            <a:off x="218663" y="58761"/>
            <a:ext cx="8665475" cy="55333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a:t>Beispiel überlanger Titel, Arial fett 24pt (bitte nur als Ausnahme nutzen, falls Titel nicht auf mind. 1 1/2 Zeilen gekürzt werden kann!)</a:t>
            </a:r>
            <a:endParaRPr lang="de-DE"/>
          </a:p>
        </p:txBody>
      </p:sp>
      <p:sp>
        <p:nvSpPr>
          <p:cNvPr id="4"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baseline="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 </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5" name="Fußzeilenplatzhalter 4"/>
          <p:cNvSpPr>
            <a:spLocks noGrp="1"/>
          </p:cNvSpPr>
          <p:nvPr>
            <p:ph type="ftr" sz="quarter" idx="13"/>
          </p:nvPr>
        </p:nvSpPr>
        <p:spPr/>
        <p:txBody>
          <a:bodyPr/>
          <a:lstStyle>
            <a:lvl1pPr>
              <a:defRPr>
                <a:solidFill>
                  <a:srgbClr val="7F7F7F"/>
                </a:solidFill>
              </a:defRPr>
            </a:lvl1pPr>
          </a:lstStyle>
          <a:p>
            <a:endParaRPr lang="de-DE"/>
          </a:p>
        </p:txBody>
      </p:sp>
      <p:sp>
        <p:nvSpPr>
          <p:cNvPr id="6" name="Foliennummernplatzhalter 5"/>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64749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Fläche für Grafik/Bilder etc.">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4" name="Bildplatzhalter 2"/>
          <p:cNvSpPr>
            <a:spLocks noGrp="1"/>
          </p:cNvSpPr>
          <p:nvPr>
            <p:ph type="pic" idx="1"/>
          </p:nvPr>
        </p:nvSpPr>
        <p:spPr>
          <a:xfrm>
            <a:off x="923927" y="1101763"/>
            <a:ext cx="7205622" cy="3470232"/>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2" name="Fußzeilenplatzhalter 1"/>
          <p:cNvSpPr>
            <a:spLocks noGrp="1"/>
          </p:cNvSpPr>
          <p:nvPr>
            <p:ph type="ftr" sz="quarter" idx="10"/>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1"/>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284451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el lang + Bild/Grafik">
    <p:spTree>
      <p:nvGrpSpPr>
        <p:cNvPr id="1" name=""/>
        <p:cNvGrpSpPr/>
        <p:nvPr/>
      </p:nvGrpSpPr>
      <p:grpSpPr>
        <a:xfrm>
          <a:off x="0" y="0"/>
          <a:ext cx="0" cy="0"/>
          <a:chOff x="0" y="0"/>
          <a:chExt cx="0" cy="0"/>
        </a:xfrm>
      </p:grpSpPr>
      <p:sp>
        <p:nvSpPr>
          <p:cNvPr id="8" name="Bildplatzhalter 2"/>
          <p:cNvSpPr>
            <a:spLocks noGrp="1"/>
          </p:cNvSpPr>
          <p:nvPr>
            <p:ph type="pic" idx="1"/>
          </p:nvPr>
        </p:nvSpPr>
        <p:spPr>
          <a:xfrm>
            <a:off x="923927" y="1101763"/>
            <a:ext cx="7205622" cy="3470232"/>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2" name="Titel 1"/>
          <p:cNvSpPr>
            <a:spLocks noGrp="1"/>
          </p:cNvSpPr>
          <p:nvPr>
            <p:ph type="title" hasCustomPrompt="1"/>
          </p:nvPr>
        </p:nvSpPr>
        <p:spPr>
          <a:xfrm>
            <a:off x="218664" y="137109"/>
            <a:ext cx="8229109" cy="553330"/>
          </a:xfrm>
          <a:prstGeom prst="rect">
            <a:avLst/>
          </a:prstGeom>
        </p:spPr>
        <p:txBody>
          <a:bodyPr vert="horz" lIns="71579" tIns="35790" rIns="71579" bIns="35790"/>
          <a:lstStyle>
            <a:lvl1pPr algn="l">
              <a:defRPr lang="de-DE" sz="1900" b="1" dirty="0">
                <a:solidFill>
                  <a:schemeClr val="bg1"/>
                </a:solidFill>
                <a:latin typeface="Arial"/>
                <a:cs typeface="Arial"/>
              </a:defRPr>
            </a:lvl1pPr>
          </a:lstStyle>
          <a:p>
            <a:pPr lvl="0" algn="l"/>
            <a:r>
              <a:rPr lang="de-DE" sz="1900"/>
              <a:t>Beispiel langer Titel über 1 1/2 Zeilen, </a:t>
            </a:r>
            <a:br>
              <a:rPr lang="de-DE" sz="1900"/>
            </a:br>
            <a:r>
              <a:rPr lang="de-DE" sz="1900"/>
              <a:t>Arial fett 24pt</a:t>
            </a:r>
            <a:endParaRPr lang="de-DE"/>
          </a:p>
        </p:txBody>
      </p:sp>
      <p:sp>
        <p:nvSpPr>
          <p:cNvPr id="3" name="Fußzeilenplatzhalter 2"/>
          <p:cNvSpPr>
            <a:spLocks noGrp="1"/>
          </p:cNvSpPr>
          <p:nvPr>
            <p:ph type="ftr" sz="quarter" idx="10"/>
          </p:nvPr>
        </p:nvSpPr>
        <p:spPr/>
        <p:txBody>
          <a:bodyPr/>
          <a:lstStyle>
            <a:lvl1pPr>
              <a:defRPr>
                <a:solidFill>
                  <a:srgbClr val="7F7F7F"/>
                </a:solidFill>
              </a:defRPr>
            </a:lvl1pPr>
          </a:lstStyle>
          <a:p>
            <a:endParaRPr lang="de-DE"/>
          </a:p>
        </p:txBody>
      </p:sp>
      <p:sp>
        <p:nvSpPr>
          <p:cNvPr id="4" name="Foliennummernplatzhalter 3"/>
          <p:cNvSpPr>
            <a:spLocks noGrp="1"/>
          </p:cNvSpPr>
          <p:nvPr>
            <p:ph type="sldNum" sz="quarter" idx="11"/>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784316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ild/Grafik mit BU">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4" name="Bildplatzhalter 2"/>
          <p:cNvSpPr>
            <a:spLocks noGrp="1"/>
          </p:cNvSpPr>
          <p:nvPr>
            <p:ph type="pic" idx="1"/>
          </p:nvPr>
        </p:nvSpPr>
        <p:spPr>
          <a:xfrm>
            <a:off x="923927" y="1101764"/>
            <a:ext cx="7205622" cy="2645331"/>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5" name="Textplatzhalter 4"/>
          <p:cNvSpPr>
            <a:spLocks noGrp="1"/>
          </p:cNvSpPr>
          <p:nvPr>
            <p:ph type="body" idx="10"/>
          </p:nvPr>
        </p:nvSpPr>
        <p:spPr>
          <a:xfrm>
            <a:off x="937485" y="3894014"/>
            <a:ext cx="7207430" cy="342809"/>
          </a:xfrm>
          <a:prstGeom prst="rect">
            <a:avLst/>
          </a:prstGeom>
        </p:spPr>
        <p:txBody>
          <a:bodyPr lIns="71579" tIns="35790" rIns="71579" bIns="35790"/>
          <a:lstStyle>
            <a:lvl1pPr marL="0" indent="0">
              <a:buNone/>
              <a:defRPr sz="1600" b="1" i="0">
                <a:latin typeface="Arial"/>
              </a:defRPr>
            </a:lvl1pPr>
          </a:lstStyle>
          <a:p>
            <a:endParaRPr lang="de-DE"/>
          </a:p>
        </p:txBody>
      </p:sp>
      <p:sp>
        <p:nvSpPr>
          <p:cNvPr id="2" name="Fußzeilenplatzhalter 1"/>
          <p:cNvSpPr>
            <a:spLocks noGrp="1"/>
          </p:cNvSpPr>
          <p:nvPr>
            <p:ph type="ftr" sz="quarter" idx="11"/>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2"/>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82371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Vergleich">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5" name="Textplatzhalter 4"/>
          <p:cNvSpPr>
            <a:spLocks noGrp="1"/>
          </p:cNvSpPr>
          <p:nvPr>
            <p:ph type="body" idx="1"/>
          </p:nvPr>
        </p:nvSpPr>
        <p:spPr>
          <a:xfrm>
            <a:off x="575935" y="1200515"/>
            <a:ext cx="3872862" cy="293836"/>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7" name="Inhaltsplatzhalter 5"/>
          <p:cNvSpPr>
            <a:spLocks noGrp="1"/>
          </p:cNvSpPr>
          <p:nvPr>
            <p:ph sz="half" idx="2"/>
          </p:nvPr>
        </p:nvSpPr>
        <p:spPr>
          <a:xfrm>
            <a:off x="575935" y="1846724"/>
            <a:ext cx="3872862" cy="2476167"/>
          </a:xfrm>
          <a:prstGeom prst="rect">
            <a:avLst/>
          </a:prstGeom>
        </p:spPr>
        <p:txBody>
          <a:bodyPr lIns="71579" tIns="35790" rIns="71579" bIns="35790"/>
          <a:lstStyle>
            <a:lvl1pPr marL="0" indent="0">
              <a:buNone/>
              <a:defRPr sz="1600" b="0" i="0">
                <a:latin typeface="Arial"/>
              </a:defRPr>
            </a:lvl1pPr>
          </a:lstStyle>
          <a:p>
            <a:endParaRPr lang="de-DE"/>
          </a:p>
        </p:txBody>
      </p:sp>
      <p:sp>
        <p:nvSpPr>
          <p:cNvPr id="11" name="Inhaltsplatzhalter 5"/>
          <p:cNvSpPr>
            <a:spLocks noGrp="1"/>
          </p:cNvSpPr>
          <p:nvPr>
            <p:ph sz="half" idx="11"/>
          </p:nvPr>
        </p:nvSpPr>
        <p:spPr>
          <a:xfrm>
            <a:off x="4695204" y="1846725"/>
            <a:ext cx="3872862" cy="2497608"/>
          </a:xfrm>
          <a:prstGeom prst="rect">
            <a:avLst/>
          </a:prstGeom>
        </p:spPr>
        <p:txBody>
          <a:bodyPr lIns="71579" tIns="35790" rIns="71579" bIns="35790"/>
          <a:lstStyle>
            <a:lvl1pPr marL="0" indent="0">
              <a:buNone/>
              <a:defRPr sz="1600">
                <a:latin typeface="Arial"/>
              </a:defRPr>
            </a:lvl1pPr>
          </a:lstStyle>
          <a:p>
            <a:endParaRPr lang="de-DE"/>
          </a:p>
        </p:txBody>
      </p:sp>
      <p:sp>
        <p:nvSpPr>
          <p:cNvPr id="12" name="Textplatzhalter 4"/>
          <p:cNvSpPr>
            <a:spLocks noGrp="1"/>
          </p:cNvSpPr>
          <p:nvPr>
            <p:ph type="body" idx="12"/>
          </p:nvPr>
        </p:nvSpPr>
        <p:spPr>
          <a:xfrm>
            <a:off x="4695204" y="1200515"/>
            <a:ext cx="3872862" cy="293836"/>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80836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8" name="Inhaltsplatzhalter 5"/>
          <p:cNvSpPr>
            <a:spLocks noGrp="1"/>
          </p:cNvSpPr>
          <p:nvPr>
            <p:ph sz="half" idx="2"/>
          </p:nvPr>
        </p:nvSpPr>
        <p:spPr>
          <a:xfrm>
            <a:off x="575935" y="1151543"/>
            <a:ext cx="3872862" cy="3171349"/>
          </a:xfrm>
          <a:prstGeom prst="rect">
            <a:avLst/>
          </a:prstGeom>
        </p:spPr>
        <p:txBody>
          <a:bodyPr lIns="71579" tIns="35790" rIns="71579" bIns="35790"/>
          <a:lstStyle>
            <a:lvl1pPr marL="0" indent="0">
              <a:buNone/>
              <a:defRPr sz="1600" b="0" i="0">
                <a:latin typeface="Arial"/>
              </a:defRPr>
            </a:lvl1pPr>
          </a:lstStyle>
          <a:p>
            <a:endParaRPr lang="de-DE"/>
          </a:p>
        </p:txBody>
      </p:sp>
      <p:sp>
        <p:nvSpPr>
          <p:cNvPr id="9" name="Inhaltsplatzhalter 5"/>
          <p:cNvSpPr>
            <a:spLocks noGrp="1"/>
          </p:cNvSpPr>
          <p:nvPr>
            <p:ph sz="half" idx="11"/>
          </p:nvPr>
        </p:nvSpPr>
        <p:spPr>
          <a:xfrm>
            <a:off x="4695204" y="1151543"/>
            <a:ext cx="3872862" cy="3192791"/>
          </a:xfrm>
          <a:prstGeom prst="rect">
            <a:avLst/>
          </a:prstGeom>
        </p:spPr>
        <p:txBody>
          <a:bodyPr lIns="71579" tIns="35790" rIns="71579" bIns="35790"/>
          <a:lstStyle>
            <a:lvl1pPr marL="0" indent="0">
              <a:buNone/>
              <a:defRPr sz="1600">
                <a:latin typeface="Arial"/>
              </a:defRPr>
            </a:lvl1pPr>
          </a:lstStyle>
          <a:p>
            <a:endParaRPr lang="de-DE"/>
          </a:p>
        </p:txBody>
      </p:sp>
      <p:sp>
        <p:nvSpPr>
          <p:cNvPr id="2" name="Fußzeilenplatzhalter 1"/>
          <p:cNvSpPr>
            <a:spLocks noGrp="1"/>
          </p:cNvSpPr>
          <p:nvPr>
            <p:ph type="ftr" sz="quarter" idx="12"/>
          </p:nvPr>
        </p:nvSpPr>
        <p:spPr/>
        <p:txBody>
          <a:bodyPr/>
          <a:lstStyle/>
          <a:p>
            <a:endParaRPr lang="de-DE"/>
          </a:p>
        </p:txBody>
      </p:sp>
      <p:sp>
        <p:nvSpPr>
          <p:cNvPr id="3" name="Foliennummernplatzhalter 2"/>
          <p:cNvSpPr>
            <a:spLocks noGrp="1"/>
          </p:cNvSpPr>
          <p:nvPr>
            <p:ph type="sldNum" sz="quarter" idx="13"/>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214984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6" name="Inhaltsplatzhalter 5"/>
          <p:cNvSpPr>
            <a:spLocks noGrp="1"/>
          </p:cNvSpPr>
          <p:nvPr>
            <p:ph sz="half" idx="11"/>
          </p:nvPr>
        </p:nvSpPr>
        <p:spPr>
          <a:xfrm>
            <a:off x="4510398" y="1200516"/>
            <a:ext cx="4057668" cy="3143818"/>
          </a:xfrm>
          <a:prstGeom prst="rect">
            <a:avLst/>
          </a:prstGeom>
        </p:spPr>
        <p:txBody>
          <a:bodyPr lIns="71579" tIns="35790" rIns="71579" bIns="35790"/>
          <a:lstStyle>
            <a:lvl1pPr marL="0" indent="0">
              <a:buNone/>
              <a:defRPr sz="1600">
                <a:latin typeface="Arial"/>
              </a:defRPr>
            </a:lvl1pPr>
          </a:lstStyle>
          <a:p>
            <a:endParaRPr lang="de-DE"/>
          </a:p>
        </p:txBody>
      </p:sp>
      <p:sp>
        <p:nvSpPr>
          <p:cNvPr id="7" name="Textplatzhalter 4"/>
          <p:cNvSpPr>
            <a:spLocks noGrp="1"/>
          </p:cNvSpPr>
          <p:nvPr>
            <p:ph type="body" idx="1"/>
          </p:nvPr>
        </p:nvSpPr>
        <p:spPr>
          <a:xfrm>
            <a:off x="575936" y="1200515"/>
            <a:ext cx="3688055" cy="342809"/>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8" name="Textplatzhalter 12"/>
          <p:cNvSpPr>
            <a:spLocks noGrp="1"/>
          </p:cNvSpPr>
          <p:nvPr>
            <p:ph type="body" sz="quarter" idx="12" hasCustomPrompt="1"/>
          </p:nvPr>
        </p:nvSpPr>
        <p:spPr>
          <a:xfrm>
            <a:off x="567873" y="1739215"/>
            <a:ext cx="3696118" cy="2595553"/>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marL="0" marR="0" indent="0" algn="l" defTabSz="389633" rtl="0" eaLnBrk="1" fontAlgn="auto" latinLnBrk="0" hangingPunct="1">
              <a:lnSpc>
                <a:spcPct val="100000"/>
              </a:lnSpc>
              <a:spcBef>
                <a:spcPct val="20000"/>
              </a:spcBef>
              <a:spcAft>
                <a:spcPts val="0"/>
              </a:spcAft>
              <a:buClrTx/>
              <a:buSzTx/>
              <a:buFont typeface="Arial"/>
              <a:buNone/>
              <a:tabLst/>
              <a:defRPr sz="1300" baseline="0">
                <a:solidFill>
                  <a:srgbClr val="0E2954"/>
                </a:solidFill>
                <a:latin typeface="Arial"/>
                <a:cs typeface="Arial"/>
              </a:defRPr>
            </a:lvl4pPr>
            <a:lvl5pPr marL="0" indent="0">
              <a:defRPr sz="1100">
                <a:solidFill>
                  <a:srgbClr val="0E2954"/>
                </a:solidFill>
                <a:latin typeface="Arial"/>
                <a:cs typeface="Arial"/>
              </a:defRPr>
            </a:lvl5pPr>
          </a:lstStyle>
          <a:p>
            <a:pPr marL="223679" marR="0" lvl="3" indent="-223679" algn="l" defTabSz="389633" rtl="0" eaLnBrk="1" fontAlgn="auto" latinLnBrk="0" hangingPunct="1">
              <a:lnSpc>
                <a:spcPct val="100000"/>
              </a:lnSpc>
              <a:spcBef>
                <a:spcPct val="20000"/>
              </a:spcBef>
              <a:spcAft>
                <a:spcPts val="0"/>
              </a:spcAft>
              <a:buClrTx/>
              <a:buSzTx/>
              <a:buFont typeface="Arial"/>
              <a:buChar char="•"/>
              <a:tabLst/>
              <a:defRPr/>
            </a:pPr>
            <a:r>
              <a:rPr lang="de-DE"/>
              <a:t>Aufzählung Arial 16pt</a:t>
            </a:r>
          </a:p>
          <a:p>
            <a:pPr lvl="3"/>
            <a:endParaRPr lang="de-DE"/>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5" name="Foliennummernplatzhalter 4"/>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41310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Abschnittüberschrift">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6" y="0"/>
            <a:ext cx="9140144" cy="5158836"/>
          </a:xfrm>
          <a:prstGeom prst="rect">
            <a:avLst/>
          </a:prstGeom>
        </p:spPr>
      </p:pic>
      <p:sp>
        <p:nvSpPr>
          <p:cNvPr id="6" name="Textplatzhalter 12"/>
          <p:cNvSpPr>
            <a:spLocks noGrp="1"/>
          </p:cNvSpPr>
          <p:nvPr>
            <p:ph type="body" sz="quarter" idx="12" hasCustomPrompt="1"/>
          </p:nvPr>
        </p:nvSpPr>
        <p:spPr>
          <a:xfrm>
            <a:off x="674468" y="616988"/>
            <a:ext cx="7310242" cy="1371235"/>
          </a:xfrm>
          <a:prstGeom prst="rect">
            <a:avLst/>
          </a:prstGeom>
          <a:noFill/>
        </p:spPr>
        <p:txBody>
          <a:bodyPr vert="horz" lIns="71579" tIns="35790" rIns="71579" bIns="35790">
            <a:normAutofit/>
          </a:bodyPr>
          <a:lstStyle>
            <a:lvl1pPr marL="84540" indent="0" algn="l">
              <a:lnSpc>
                <a:spcPct val="100000"/>
              </a:lnSpc>
              <a:spcBef>
                <a:spcPts val="1015"/>
              </a:spcBef>
              <a:buNone/>
              <a:defRPr sz="3300" b="1" i="0" baseline="0">
                <a:solidFill>
                  <a:schemeClr val="bg1"/>
                </a:solidFill>
                <a:latin typeface="Arial"/>
                <a:cs typeface="Arial"/>
              </a:defRPr>
            </a:lvl1pPr>
            <a:lvl2pPr marL="633152" indent="-243520">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a:t>Abschnittüberschrift Arial 42pt,  z.B. für Themenschwerpunkte</a:t>
            </a:r>
          </a:p>
        </p:txBody>
      </p:sp>
      <p:sp>
        <p:nvSpPr>
          <p:cNvPr id="8" name="Titel 10"/>
          <p:cNvSpPr>
            <a:spLocks noGrp="1"/>
          </p:cNvSpPr>
          <p:nvPr>
            <p:ph type="title" hasCustomPrompt="1"/>
          </p:nvPr>
        </p:nvSpPr>
        <p:spPr>
          <a:xfrm>
            <a:off x="691077" y="2571750"/>
            <a:ext cx="7269032" cy="426752"/>
          </a:xfrm>
          <a:prstGeom prst="rect">
            <a:avLst/>
          </a:prstGeom>
        </p:spPr>
        <p:txBody>
          <a:bodyPr vert="horz" lIns="71579" tIns="35790" rIns="71579" bIns="35790"/>
          <a:lstStyle>
            <a:lvl1pPr algn="l">
              <a:defRPr sz="2200" b="1" baseline="0">
                <a:solidFill>
                  <a:schemeClr val="bg1"/>
                </a:solidFill>
                <a:latin typeface="Arial"/>
                <a:cs typeface="Arial"/>
              </a:defRPr>
            </a:lvl1pPr>
          </a:lstStyle>
          <a:p>
            <a:r>
              <a:rPr lang="de-DE"/>
              <a:t>Titel oder Stichwort, Arial fett 28pt</a:t>
            </a:r>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7811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ext/Aufzählung">
    <p:spTree>
      <p:nvGrpSpPr>
        <p:cNvPr id="1" name=""/>
        <p:cNvGrpSpPr/>
        <p:nvPr/>
      </p:nvGrpSpPr>
      <p:grpSpPr>
        <a:xfrm>
          <a:off x="0" y="0"/>
          <a:ext cx="0" cy="0"/>
          <a:chOff x="0" y="0"/>
          <a:chExt cx="0" cy="0"/>
        </a:xfrm>
      </p:grpSpPr>
      <p:sp>
        <p:nvSpPr>
          <p:cNvPr id="7" name="Titel 10">
            <a:extLst>
              <a:ext uri="{FF2B5EF4-FFF2-40B4-BE49-F238E27FC236}">
                <a16:creationId xmlns:a16="http://schemas.microsoft.com/office/drawing/2014/main" id="{3F61D4DA-8F09-E14F-B3ED-F1B7FF0E85B4}"/>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a:t>Titel, Arial fett 20pt</a:t>
            </a:r>
          </a:p>
        </p:txBody>
      </p:sp>
      <p:sp>
        <p:nvSpPr>
          <p:cNvPr id="9" name="Textplatzhalter 12">
            <a:extLst>
              <a:ext uri="{FF2B5EF4-FFF2-40B4-BE49-F238E27FC236}">
                <a16:creationId xmlns:a16="http://schemas.microsoft.com/office/drawing/2014/main" id="{F099F296-097C-6D40-89C2-CA71768FB88E}"/>
              </a:ext>
            </a:extLst>
          </p:cNvPr>
          <p:cNvSpPr>
            <a:spLocks noGrp="1"/>
          </p:cNvSpPr>
          <p:nvPr>
            <p:ph type="body" sz="quarter" idx="12" hasCustomPrompt="1"/>
          </p:nvPr>
        </p:nvSpPr>
        <p:spPr>
          <a:xfrm>
            <a:off x="218651" y="1152000"/>
            <a:ext cx="8639999" cy="3240000"/>
          </a:xfrm>
          <a:prstGeom prst="rect">
            <a:avLst/>
          </a:prstGeom>
        </p:spPr>
        <p:txBody>
          <a:bodyPr vert="horz" lIns="71579" tIns="35790" rIns="71579" bIns="35790">
            <a:normAutofit/>
          </a:bodyPr>
          <a:lstStyle>
            <a:lvl1pPr marL="216000" indent="-216000">
              <a:buFont typeface="Arial" panose="020B0604020202020204" pitchFamily="34" charset="0"/>
              <a:buChar char="•"/>
              <a:defRPr sz="1800">
                <a:solidFill>
                  <a:srgbClr val="0E2954"/>
                </a:solidFill>
                <a:latin typeface="Arial"/>
                <a:cs typeface="Arial"/>
              </a:defRPr>
            </a:lvl1pPr>
            <a:lvl2pPr marL="432000" indent="-216000">
              <a:buFont typeface="Arial" pitchFamily="34" charset="0"/>
              <a:buChar char="•"/>
              <a:defRPr sz="1800">
                <a:solidFill>
                  <a:srgbClr val="0E2954"/>
                </a:solidFill>
                <a:latin typeface="Arial"/>
                <a:cs typeface="Arial"/>
              </a:defRPr>
            </a:lvl2pPr>
            <a:lvl3pPr marL="648000" indent="-216000">
              <a:defRPr sz="1600">
                <a:solidFill>
                  <a:srgbClr val="0E2954"/>
                </a:solidFill>
                <a:latin typeface="Arial"/>
                <a:cs typeface="Arial"/>
              </a:defRPr>
            </a:lvl3pPr>
            <a:lvl4pPr marL="864000" indent="-216000">
              <a:defRPr sz="1300">
                <a:solidFill>
                  <a:srgbClr val="0E2954"/>
                </a:solidFill>
                <a:latin typeface="Arial"/>
                <a:cs typeface="Arial"/>
              </a:defRPr>
            </a:lvl4pPr>
            <a:lvl5pPr marL="1080000" indent="-216000">
              <a:defRPr sz="1100">
                <a:solidFill>
                  <a:srgbClr val="0E2954"/>
                </a:solidFill>
                <a:latin typeface="Arial"/>
                <a:cs typeface="Arial"/>
              </a:defRPr>
            </a:lvl5pPr>
          </a:lstStyle>
          <a:p>
            <a:pPr lvl="0"/>
            <a:r>
              <a:rPr lang="de-DE"/>
              <a:t>Textmasterformat bearbeiten, Arial 18pt</a:t>
            </a:r>
          </a:p>
          <a:p>
            <a:pPr lvl="1"/>
            <a:r>
              <a:rPr lang="de-DE"/>
              <a:t>Zweite Ebene, Arial 18pt </a:t>
            </a:r>
          </a:p>
          <a:p>
            <a:pPr lvl="2"/>
            <a:r>
              <a:rPr lang="de-DE"/>
              <a:t>Dritte Ebene, Arial 16pt</a:t>
            </a:r>
          </a:p>
          <a:p>
            <a:pPr lvl="3"/>
            <a:r>
              <a:rPr lang="de-DE"/>
              <a:t>Vierte Ebene, Arial 13pt</a:t>
            </a:r>
          </a:p>
          <a:p>
            <a:pPr lvl="4"/>
            <a:r>
              <a:rPr lang="de-DE"/>
              <a:t>Fünfte Ebene, Arial 11pt</a:t>
            </a:r>
          </a:p>
        </p:txBody>
      </p:sp>
      <p:sp>
        <p:nvSpPr>
          <p:cNvPr id="16" name="Foliennummernplatzhalter 15">
            <a:extLst>
              <a:ext uri="{FF2B5EF4-FFF2-40B4-BE49-F238E27FC236}">
                <a16:creationId xmlns:a16="http://schemas.microsoft.com/office/drawing/2014/main" id="{D71DAB94-B413-F24D-B66C-98E84738FB08}"/>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19" name="Fußzeilenplatzhalter 4">
            <a:extLst>
              <a:ext uri="{FF2B5EF4-FFF2-40B4-BE49-F238E27FC236}">
                <a16:creationId xmlns:a16="http://schemas.microsoft.com/office/drawing/2014/main" id="{D3E902F0-072C-5941-84E0-194266AF6625}"/>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Abschluss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4" y="0"/>
            <a:ext cx="9140096" cy="5139108"/>
          </a:xfrm>
          <a:prstGeom prst="rect">
            <a:avLst/>
          </a:prstGeom>
        </p:spPr>
      </p:pic>
      <p:sp>
        <p:nvSpPr>
          <p:cNvPr id="6" name="Textplatzhalter 11"/>
          <p:cNvSpPr>
            <a:spLocks noGrp="1"/>
          </p:cNvSpPr>
          <p:nvPr>
            <p:ph type="body" sz="quarter" idx="11" hasCustomPrompt="1"/>
          </p:nvPr>
        </p:nvSpPr>
        <p:spPr>
          <a:xfrm>
            <a:off x="675079" y="615909"/>
            <a:ext cx="6792215" cy="1319198"/>
          </a:xfrm>
          <a:prstGeom prst="rect">
            <a:avLst/>
          </a:prstGeom>
        </p:spPr>
        <p:txBody>
          <a:bodyPr vert="horz" lIns="71579" tIns="35790" rIns="71579" bIns="35790">
            <a:normAutofit/>
          </a:bodyPr>
          <a:lstStyle>
            <a:lvl1pPr marL="0" indent="0">
              <a:buNone/>
              <a:defRPr sz="30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Abschlusstext z.B. „Vielen Dank für Ihre Aufmerksamkeit“, Arial 38pt </a:t>
            </a:r>
            <a:r>
              <a:rPr lang="de-DE" err="1"/>
              <a:t>bold</a:t>
            </a:r>
            <a:endParaRPr lang="de-DE"/>
          </a:p>
          <a:p>
            <a:pPr lvl="0"/>
            <a:endParaRPr lang="de-DE"/>
          </a:p>
          <a:p>
            <a:pPr lvl="0"/>
            <a:endParaRPr lang="de-DE"/>
          </a:p>
        </p:txBody>
      </p:sp>
      <p:sp>
        <p:nvSpPr>
          <p:cNvPr id="7" name="Textplatzhalter 11"/>
          <p:cNvSpPr>
            <a:spLocks noGrp="1"/>
          </p:cNvSpPr>
          <p:nvPr>
            <p:ph type="body" sz="quarter" idx="13" hasCustomPrompt="1"/>
          </p:nvPr>
        </p:nvSpPr>
        <p:spPr>
          <a:xfrm>
            <a:off x="675079" y="2522778"/>
            <a:ext cx="6792215" cy="627066"/>
          </a:xfrm>
          <a:prstGeom prst="rect">
            <a:avLst/>
          </a:prstGeom>
        </p:spPr>
        <p:txBody>
          <a:bodyPr vert="horz" lIns="71579" tIns="35790" rIns="71579" bIns="35790">
            <a:normAutofit/>
          </a:bodyPr>
          <a:lstStyle>
            <a:lvl1pPr>
              <a:buNone/>
              <a:defRPr sz="19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24pt Arial</a:t>
            </a:r>
          </a:p>
        </p:txBody>
      </p:sp>
      <p:sp>
        <p:nvSpPr>
          <p:cNvPr id="2" name="Fußzeilenplatzhalter 1"/>
          <p:cNvSpPr>
            <a:spLocks noGrp="1"/>
          </p:cNvSpPr>
          <p:nvPr>
            <p:ph type="ftr" sz="quarter" idx="14"/>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5"/>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262455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20240822-AC4A-21DF-BFAD-C12BA15B7D9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31" name="Freihandform: Form 30">
            <a:extLst>
              <a:ext uri="{FF2B5EF4-FFF2-40B4-BE49-F238E27FC236}">
                <a16:creationId xmlns:a16="http://schemas.microsoft.com/office/drawing/2014/main" id="{E54F675F-A870-45AC-9EA2-B4FC6F29D0D1}"/>
              </a:ext>
            </a:extLst>
          </p:cNvPr>
          <p:cNvSpPr/>
          <p:nvPr userDrawn="1"/>
        </p:nvSpPr>
        <p:spPr>
          <a:xfrm rot="5400000">
            <a:off x="3833151" y="-2370186"/>
            <a:ext cx="118348" cy="7784645"/>
          </a:xfrm>
          <a:custGeom>
            <a:avLst/>
            <a:gdLst>
              <a:gd name="connsiteX0" fmla="*/ 118346 w 118348"/>
              <a:gd name="connsiteY0" fmla="*/ 5130848 h 7784645"/>
              <a:gd name="connsiteX1" fmla="*/ 118346 w 118348"/>
              <a:gd name="connsiteY1" fmla="*/ 118285 h 7784645"/>
              <a:gd name="connsiteX2" fmla="*/ 118346 w 118348"/>
              <a:gd name="connsiteY2" fmla="*/ 118284 h 7784645"/>
              <a:gd name="connsiteX3" fmla="*/ 118345 w 118348"/>
              <a:gd name="connsiteY3" fmla="*/ 118284 h 7784645"/>
              <a:gd name="connsiteX4" fmla="*/ 0 w 118348"/>
              <a:gd name="connsiteY4" fmla="*/ 0 h 7784645"/>
              <a:gd name="connsiteX5" fmla="*/ 0 w 118348"/>
              <a:gd name="connsiteY5" fmla="*/ 5130848 h 7784645"/>
              <a:gd name="connsiteX6" fmla="*/ 118348 w 118348"/>
              <a:gd name="connsiteY6" fmla="*/ 7784645 h 7784645"/>
              <a:gd name="connsiteX7" fmla="*/ 118348 w 118348"/>
              <a:gd name="connsiteY7" fmla="*/ 5130849 h 7784645"/>
              <a:gd name="connsiteX8" fmla="*/ 0 w 118348"/>
              <a:gd name="connsiteY8" fmla="*/ 5130849 h 7784645"/>
              <a:gd name="connsiteX9" fmla="*/ 0 w 118348"/>
              <a:gd name="connsiteY9" fmla="*/ 7784645 h 77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8" h="7784645">
                <a:moveTo>
                  <a:pt x="118346" y="5130848"/>
                </a:moveTo>
                <a:lnTo>
                  <a:pt x="118346" y="118285"/>
                </a:lnTo>
                <a:lnTo>
                  <a:pt x="118346" y="118284"/>
                </a:lnTo>
                <a:lnTo>
                  <a:pt x="118345" y="118284"/>
                </a:lnTo>
                <a:lnTo>
                  <a:pt x="0" y="0"/>
                </a:lnTo>
                <a:lnTo>
                  <a:pt x="0" y="5130848"/>
                </a:lnTo>
                <a:close/>
                <a:moveTo>
                  <a:pt x="118348" y="7784645"/>
                </a:moveTo>
                <a:lnTo>
                  <a:pt x="118348" y="5130849"/>
                </a:lnTo>
                <a:lnTo>
                  <a:pt x="0" y="5130849"/>
                </a:lnTo>
                <a:lnTo>
                  <a:pt x="0" y="7784645"/>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9" name="Rechteck 28">
            <a:extLst>
              <a:ext uri="{FF2B5EF4-FFF2-40B4-BE49-F238E27FC236}">
                <a16:creationId xmlns:a16="http://schemas.microsoft.com/office/drawing/2014/main" id="{F65CD403-02DF-4A20-9BFB-E3F4A3F425A2}"/>
              </a:ext>
            </a:extLst>
          </p:cNvPr>
          <p:cNvSpPr/>
          <p:nvPr userDrawn="1"/>
        </p:nvSpPr>
        <p:spPr>
          <a:xfrm>
            <a:off x="6823365" y="4267200"/>
            <a:ext cx="2320636" cy="87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a:latin typeface="Arial" panose="020B0604020202020204" pitchFamily="34" charset="0"/>
              <a:cs typeface="Arial" panose="020B0604020202020204" pitchFamily="34" charset="0"/>
            </a:endParaRPr>
          </a:p>
        </p:txBody>
      </p:sp>
      <p:sp>
        <p:nvSpPr>
          <p:cNvPr id="13" name="Freihandform: Form 12">
            <a:extLst>
              <a:ext uri="{FF2B5EF4-FFF2-40B4-BE49-F238E27FC236}">
                <a16:creationId xmlns:a16="http://schemas.microsoft.com/office/drawing/2014/main" id="{042C2F23-AEE9-4A0E-AD18-497E2661DF38}"/>
              </a:ext>
            </a:extLst>
          </p:cNvPr>
          <p:cNvSpPr/>
          <p:nvPr userDrawn="1"/>
        </p:nvSpPr>
        <p:spPr>
          <a:xfrm rot="5400000">
            <a:off x="4184255" y="183755"/>
            <a:ext cx="775491" cy="9144000"/>
          </a:xfrm>
          <a:custGeom>
            <a:avLst/>
            <a:gdLst>
              <a:gd name="connsiteX0" fmla="*/ 0 w 775491"/>
              <a:gd name="connsiteY0" fmla="*/ 6372227 h 9144000"/>
              <a:gd name="connsiteX1" fmla="*/ 0 w 775491"/>
              <a:gd name="connsiteY1" fmla="*/ 1359663 h 9144000"/>
              <a:gd name="connsiteX2" fmla="*/ 0 w 775491"/>
              <a:gd name="connsiteY2" fmla="*/ 0 h 9144000"/>
              <a:gd name="connsiteX3" fmla="*/ 653415 w 775491"/>
              <a:gd name="connsiteY3" fmla="*/ 0 h 9144000"/>
              <a:gd name="connsiteX4" fmla="*/ 653415 w 775491"/>
              <a:gd name="connsiteY4" fmla="*/ 1237653 h 9144000"/>
              <a:gd name="connsiteX5" fmla="*/ 775488 w 775491"/>
              <a:gd name="connsiteY5" fmla="*/ 1359663 h 9144000"/>
              <a:gd name="connsiteX6" fmla="*/ 775489 w 775491"/>
              <a:gd name="connsiteY6" fmla="*/ 1359663 h 9144000"/>
              <a:gd name="connsiteX7" fmla="*/ 775489 w 775491"/>
              <a:gd name="connsiteY7" fmla="*/ 1359664 h 9144000"/>
              <a:gd name="connsiteX8" fmla="*/ 775489 w 775491"/>
              <a:gd name="connsiteY8" fmla="*/ 6372227 h 9144000"/>
              <a:gd name="connsiteX9" fmla="*/ 0 w 775491"/>
              <a:gd name="connsiteY9" fmla="*/ 9144000 h 9144000"/>
              <a:gd name="connsiteX10" fmla="*/ 0 w 775491"/>
              <a:gd name="connsiteY10" fmla="*/ 6372228 h 9144000"/>
              <a:gd name="connsiteX11" fmla="*/ 775491 w 775491"/>
              <a:gd name="connsiteY11" fmla="*/ 6372228 h 9144000"/>
              <a:gd name="connsiteX12" fmla="*/ 775491 w 775491"/>
              <a:gd name="connsiteY12"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491" h="9144000">
                <a:moveTo>
                  <a:pt x="0" y="6372227"/>
                </a:moveTo>
                <a:lnTo>
                  <a:pt x="0" y="1359663"/>
                </a:lnTo>
                <a:lnTo>
                  <a:pt x="0" y="0"/>
                </a:lnTo>
                <a:lnTo>
                  <a:pt x="653415" y="0"/>
                </a:lnTo>
                <a:lnTo>
                  <a:pt x="653415" y="1237653"/>
                </a:lnTo>
                <a:lnTo>
                  <a:pt x="775488" y="1359663"/>
                </a:lnTo>
                <a:lnTo>
                  <a:pt x="775489" y="1359663"/>
                </a:lnTo>
                <a:lnTo>
                  <a:pt x="775489" y="1359664"/>
                </a:lnTo>
                <a:lnTo>
                  <a:pt x="775489" y="6372227"/>
                </a:lnTo>
                <a:close/>
                <a:moveTo>
                  <a:pt x="0" y="9144000"/>
                </a:moveTo>
                <a:lnTo>
                  <a:pt x="0" y="6372228"/>
                </a:lnTo>
                <a:lnTo>
                  <a:pt x="775491" y="6372228"/>
                </a:lnTo>
                <a:lnTo>
                  <a:pt x="775491" y="9144000"/>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0" name="Freihandform: Form 19">
            <a:extLst>
              <a:ext uri="{FF2B5EF4-FFF2-40B4-BE49-F238E27FC236}">
                <a16:creationId xmlns:a16="http://schemas.microsoft.com/office/drawing/2014/main" id="{C8F8289E-52D7-4221-9A4D-0C6B72385066}"/>
              </a:ext>
            </a:extLst>
          </p:cNvPr>
          <p:cNvSpPr/>
          <p:nvPr userDrawn="1"/>
        </p:nvSpPr>
        <p:spPr>
          <a:xfrm rot="16200000" flipV="1">
            <a:off x="3833150" y="-2480287"/>
            <a:ext cx="118348" cy="7784645"/>
          </a:xfrm>
          <a:custGeom>
            <a:avLst/>
            <a:gdLst>
              <a:gd name="connsiteX0" fmla="*/ 118346 w 118348"/>
              <a:gd name="connsiteY0" fmla="*/ 5130848 h 7784645"/>
              <a:gd name="connsiteX1" fmla="*/ 118346 w 118348"/>
              <a:gd name="connsiteY1" fmla="*/ 118285 h 7784645"/>
              <a:gd name="connsiteX2" fmla="*/ 118346 w 118348"/>
              <a:gd name="connsiteY2" fmla="*/ 118284 h 7784645"/>
              <a:gd name="connsiteX3" fmla="*/ 118345 w 118348"/>
              <a:gd name="connsiteY3" fmla="*/ 118284 h 7784645"/>
              <a:gd name="connsiteX4" fmla="*/ 0 w 118348"/>
              <a:gd name="connsiteY4" fmla="*/ 0 h 7784645"/>
              <a:gd name="connsiteX5" fmla="*/ 0 w 118348"/>
              <a:gd name="connsiteY5" fmla="*/ 5130848 h 7784645"/>
              <a:gd name="connsiteX6" fmla="*/ 118348 w 118348"/>
              <a:gd name="connsiteY6" fmla="*/ 7784645 h 7784645"/>
              <a:gd name="connsiteX7" fmla="*/ 118348 w 118348"/>
              <a:gd name="connsiteY7" fmla="*/ 5130849 h 7784645"/>
              <a:gd name="connsiteX8" fmla="*/ 0 w 118348"/>
              <a:gd name="connsiteY8" fmla="*/ 5130849 h 7784645"/>
              <a:gd name="connsiteX9" fmla="*/ 0 w 118348"/>
              <a:gd name="connsiteY9" fmla="*/ 7784645 h 77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8" h="7784645">
                <a:moveTo>
                  <a:pt x="118346" y="5130848"/>
                </a:moveTo>
                <a:lnTo>
                  <a:pt x="118346" y="118285"/>
                </a:lnTo>
                <a:lnTo>
                  <a:pt x="118346" y="118284"/>
                </a:lnTo>
                <a:lnTo>
                  <a:pt x="118345" y="118284"/>
                </a:lnTo>
                <a:lnTo>
                  <a:pt x="0" y="0"/>
                </a:lnTo>
                <a:lnTo>
                  <a:pt x="0" y="5130848"/>
                </a:lnTo>
                <a:close/>
                <a:moveTo>
                  <a:pt x="118348" y="7784645"/>
                </a:moveTo>
                <a:lnTo>
                  <a:pt x="118348" y="5130849"/>
                </a:lnTo>
                <a:lnTo>
                  <a:pt x="0" y="5130849"/>
                </a:lnTo>
                <a:lnTo>
                  <a:pt x="0" y="7784645"/>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14" name="Freihandform: Form 13">
            <a:extLst>
              <a:ext uri="{FF2B5EF4-FFF2-40B4-BE49-F238E27FC236}">
                <a16:creationId xmlns:a16="http://schemas.microsoft.com/office/drawing/2014/main" id="{47397CF3-A5B4-41CC-9613-8D0CAF837AE1}"/>
              </a:ext>
            </a:extLst>
          </p:cNvPr>
          <p:cNvSpPr/>
          <p:nvPr userDrawn="1"/>
        </p:nvSpPr>
        <p:spPr>
          <a:xfrm rot="16200000" flipV="1">
            <a:off x="4184257" y="-2712384"/>
            <a:ext cx="775491" cy="9144000"/>
          </a:xfrm>
          <a:custGeom>
            <a:avLst/>
            <a:gdLst>
              <a:gd name="connsiteX0" fmla="*/ 0 w 775491"/>
              <a:gd name="connsiteY0" fmla="*/ 6372227 h 9144000"/>
              <a:gd name="connsiteX1" fmla="*/ 0 w 775491"/>
              <a:gd name="connsiteY1" fmla="*/ 1359663 h 9144000"/>
              <a:gd name="connsiteX2" fmla="*/ 0 w 775491"/>
              <a:gd name="connsiteY2" fmla="*/ 0 h 9144000"/>
              <a:gd name="connsiteX3" fmla="*/ 653415 w 775491"/>
              <a:gd name="connsiteY3" fmla="*/ 0 h 9144000"/>
              <a:gd name="connsiteX4" fmla="*/ 653415 w 775491"/>
              <a:gd name="connsiteY4" fmla="*/ 1237653 h 9144000"/>
              <a:gd name="connsiteX5" fmla="*/ 775488 w 775491"/>
              <a:gd name="connsiteY5" fmla="*/ 1359663 h 9144000"/>
              <a:gd name="connsiteX6" fmla="*/ 775489 w 775491"/>
              <a:gd name="connsiteY6" fmla="*/ 1359663 h 9144000"/>
              <a:gd name="connsiteX7" fmla="*/ 775489 w 775491"/>
              <a:gd name="connsiteY7" fmla="*/ 1359664 h 9144000"/>
              <a:gd name="connsiteX8" fmla="*/ 775489 w 775491"/>
              <a:gd name="connsiteY8" fmla="*/ 6372227 h 9144000"/>
              <a:gd name="connsiteX9" fmla="*/ 0 w 775491"/>
              <a:gd name="connsiteY9" fmla="*/ 9144000 h 9144000"/>
              <a:gd name="connsiteX10" fmla="*/ 0 w 775491"/>
              <a:gd name="connsiteY10" fmla="*/ 6372228 h 9144000"/>
              <a:gd name="connsiteX11" fmla="*/ 775491 w 775491"/>
              <a:gd name="connsiteY11" fmla="*/ 6372228 h 9144000"/>
              <a:gd name="connsiteX12" fmla="*/ 775491 w 775491"/>
              <a:gd name="connsiteY12"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491" h="9144000">
                <a:moveTo>
                  <a:pt x="0" y="6372227"/>
                </a:moveTo>
                <a:lnTo>
                  <a:pt x="0" y="1359663"/>
                </a:lnTo>
                <a:lnTo>
                  <a:pt x="0" y="0"/>
                </a:lnTo>
                <a:lnTo>
                  <a:pt x="653415" y="0"/>
                </a:lnTo>
                <a:lnTo>
                  <a:pt x="653415" y="1237653"/>
                </a:lnTo>
                <a:lnTo>
                  <a:pt x="775488" y="1359663"/>
                </a:lnTo>
                <a:lnTo>
                  <a:pt x="775489" y="1359663"/>
                </a:lnTo>
                <a:lnTo>
                  <a:pt x="775489" y="1359664"/>
                </a:lnTo>
                <a:lnTo>
                  <a:pt x="775489" y="6372227"/>
                </a:lnTo>
                <a:close/>
                <a:moveTo>
                  <a:pt x="0" y="9144000"/>
                </a:moveTo>
                <a:lnTo>
                  <a:pt x="0" y="6372228"/>
                </a:lnTo>
                <a:lnTo>
                  <a:pt x="775491" y="6372228"/>
                </a:lnTo>
                <a:lnTo>
                  <a:pt x="775491" y="9144000"/>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19DDB879-615C-4B0F-9226-13BF8922F99C}"/>
              </a:ext>
            </a:extLst>
          </p:cNvPr>
          <p:cNvSpPr/>
          <p:nvPr userDrawn="1"/>
        </p:nvSpPr>
        <p:spPr>
          <a:xfrm>
            <a:off x="0" y="2247362"/>
            <a:ext cx="9144000" cy="2130951"/>
          </a:xfrm>
          <a:prstGeom prst="rect">
            <a:avLst/>
          </a:prstGeom>
          <a:gradFill flip="none" rotWithShape="1">
            <a:gsLst>
              <a:gs pos="9000">
                <a:srgbClr val="299A86"/>
              </a:gs>
              <a:gs pos="18032">
                <a:srgbClr val="1A8887"/>
              </a:gs>
              <a:gs pos="52214">
                <a:srgbClr val="00566F"/>
              </a:gs>
              <a:gs pos="91000">
                <a:srgbClr val="001C4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12" name="Textplatzhalter 11"/>
          <p:cNvSpPr>
            <a:spLocks noGrp="1"/>
          </p:cNvSpPr>
          <p:nvPr>
            <p:ph type="body" sz="quarter" idx="11" hasCustomPrompt="1"/>
          </p:nvPr>
        </p:nvSpPr>
        <p:spPr>
          <a:xfrm>
            <a:off x="675078" y="2237056"/>
            <a:ext cx="7723332" cy="971340"/>
          </a:xfrm>
          <a:prstGeom prst="rect">
            <a:avLst/>
          </a:prstGeom>
        </p:spPr>
        <p:txBody>
          <a:bodyPr vert="horz" lIns="71579" tIns="35790" rIns="71579" bIns="35790">
            <a:normAutofit/>
          </a:bodyPr>
          <a:lstStyle>
            <a:lvl1pPr marL="0" indent="0">
              <a:spcBef>
                <a:spcPts val="0"/>
              </a:spcBef>
              <a:buNone/>
              <a:defRPr sz="30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Titel der Präsentation, Arial 38pt</a:t>
            </a:r>
          </a:p>
        </p:txBody>
      </p:sp>
      <p:sp>
        <p:nvSpPr>
          <p:cNvPr id="15" name="Textplatzhalter 11"/>
          <p:cNvSpPr>
            <a:spLocks noGrp="1"/>
          </p:cNvSpPr>
          <p:nvPr>
            <p:ph type="body" sz="quarter" idx="13" hasCustomPrompt="1"/>
          </p:nvPr>
        </p:nvSpPr>
        <p:spPr>
          <a:xfrm>
            <a:off x="675077" y="4083918"/>
            <a:ext cx="8201379" cy="570060"/>
          </a:xfrm>
          <a:prstGeom prst="rect">
            <a:avLst/>
          </a:prstGeom>
        </p:spPr>
        <p:txBody>
          <a:bodyPr vert="horz" lIns="71579" tIns="35790" rIns="71579" bIns="35790">
            <a:normAutofit/>
          </a:bodyPr>
          <a:lstStyle>
            <a:lvl1pPr>
              <a:buNone/>
              <a:defRPr sz="1900" b="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Arial 24pt</a:t>
            </a:r>
          </a:p>
        </p:txBody>
      </p:sp>
      <p:sp>
        <p:nvSpPr>
          <p:cNvPr id="5" name="Textplatzhalter 11"/>
          <p:cNvSpPr>
            <a:spLocks noGrp="1"/>
          </p:cNvSpPr>
          <p:nvPr>
            <p:ph type="body" sz="quarter" idx="14" hasCustomPrompt="1"/>
          </p:nvPr>
        </p:nvSpPr>
        <p:spPr>
          <a:xfrm>
            <a:off x="675078" y="3208396"/>
            <a:ext cx="7723332" cy="404733"/>
          </a:xfrm>
          <a:prstGeom prst="rect">
            <a:avLst/>
          </a:prstGeom>
        </p:spPr>
        <p:txBody>
          <a:bodyPr vert="horz" lIns="71579" tIns="35790" rIns="71579" bIns="35790">
            <a:normAutofit/>
          </a:bodyPr>
          <a:lstStyle>
            <a:lvl1pPr>
              <a:buNone/>
              <a:defRPr sz="23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Optionaler Untertitel, Arial 28pt</a:t>
            </a:r>
          </a:p>
        </p:txBody>
      </p:sp>
      <p:sp>
        <p:nvSpPr>
          <p:cNvPr id="2" name="Fußzeilenplatzhalter 1"/>
          <p:cNvSpPr>
            <a:spLocks noGrp="1"/>
          </p:cNvSpPr>
          <p:nvPr>
            <p:ph type="ftr" sz="quarter" idx="15"/>
          </p:nvPr>
        </p:nvSpPr>
        <p:spPr/>
        <p:txBody>
          <a:bodyPr/>
          <a:lstStyle/>
          <a:p>
            <a:endParaRPr lang="de-DE"/>
          </a:p>
        </p:txBody>
      </p:sp>
      <p:sp>
        <p:nvSpPr>
          <p:cNvPr id="3" name="Foliennummernplatzhalter 2"/>
          <p:cNvSpPr>
            <a:spLocks noGrp="1"/>
          </p:cNvSpPr>
          <p:nvPr>
            <p:ph type="sldNum" sz="quarter" idx="16"/>
          </p:nvPr>
        </p:nvSpPr>
        <p:spPr/>
        <p:txBody>
          <a:bodyPr/>
          <a:lstStyle/>
          <a:p>
            <a:fld id="{06E39717-DBBA-4F45-8CD2-B914BAB34579}" type="slidenum">
              <a:rPr lang="de-DE" smtClean="0"/>
              <a:t>‹Nr.›</a:t>
            </a:fld>
            <a:endParaRPr lang="de-DE"/>
          </a:p>
        </p:txBody>
      </p:sp>
      <p:pic>
        <p:nvPicPr>
          <p:cNvPr id="8" name="Bild 7"/>
          <p:cNvPicPr>
            <a:picLocks noChangeAspect="1"/>
          </p:cNvPicPr>
          <p:nvPr userDrawn="1"/>
        </p:nvPicPr>
        <p:blipFill rotWithShape="1">
          <a:blip r:embed="rId3" cstate="print">
            <a:extLst>
              <a:ext uri="{28A0092B-C50C-407E-A947-70E740481C1C}">
                <a14:useLocalDpi xmlns:a14="http://schemas.microsoft.com/office/drawing/2010/main"/>
              </a:ext>
            </a:extLst>
          </a:blip>
          <a:srcRect l="-682"/>
          <a:stretch/>
        </p:blipFill>
        <p:spPr>
          <a:xfrm>
            <a:off x="-62345" y="2"/>
            <a:ext cx="9206346" cy="975749"/>
          </a:xfrm>
          <a:prstGeom prst="rect">
            <a:avLst/>
          </a:prstGeom>
        </p:spPr>
      </p:pic>
      <p:sp>
        <p:nvSpPr>
          <p:cNvPr id="22" name="Textfeld 21">
            <a:extLst>
              <a:ext uri="{FF2B5EF4-FFF2-40B4-BE49-F238E27FC236}">
                <a16:creationId xmlns:a16="http://schemas.microsoft.com/office/drawing/2014/main" id="{9455028D-51FA-4F42-A17D-01E0688D759C}"/>
              </a:ext>
            </a:extLst>
          </p:cNvPr>
          <p:cNvSpPr txBox="1"/>
          <p:nvPr userDrawn="1"/>
        </p:nvSpPr>
        <p:spPr>
          <a:xfrm>
            <a:off x="330271" y="1334226"/>
            <a:ext cx="604653" cy="169277"/>
          </a:xfrm>
          <a:prstGeom prst="rect">
            <a:avLst/>
          </a:prstGeom>
          <a:noFill/>
        </p:spPr>
        <p:txBody>
          <a:bodyPr wrap="none" rtlCol="0">
            <a:spAutoFit/>
          </a:bodyPr>
          <a:lstStyle/>
          <a:p>
            <a:r>
              <a:rPr lang="de-DE" sz="500" b="1">
                <a:latin typeface="Arial" panose="020B0604020202020204" pitchFamily="34" charset="0"/>
                <a:cs typeface="Arial" panose="020B0604020202020204" pitchFamily="34" charset="0"/>
              </a:rPr>
              <a:t>www.dvgw.de</a:t>
            </a:r>
          </a:p>
        </p:txBody>
      </p:sp>
      <p:pic>
        <p:nvPicPr>
          <p:cNvPr id="33" name="Grafik 32">
            <a:extLst>
              <a:ext uri="{FF2B5EF4-FFF2-40B4-BE49-F238E27FC236}">
                <a16:creationId xmlns:a16="http://schemas.microsoft.com/office/drawing/2014/main" id="{19295EE4-8C25-4DA8-A083-6FA3F75E31B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1862" y="1365707"/>
            <a:ext cx="131642" cy="126000"/>
          </a:xfrm>
          <a:prstGeom prst="rect">
            <a:avLst/>
          </a:prstGeom>
        </p:spPr>
      </p:pic>
    </p:spTree>
    <p:extLst>
      <p:ext uri="{BB962C8B-B14F-4D97-AF65-F5344CB8AC3E}">
        <p14:creationId xmlns:p14="http://schemas.microsoft.com/office/powerpoint/2010/main" val="374938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Aufzählun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33DED416-0136-42DA-CEE0-F71954DF5A3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13"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 </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2" name="Fußzeilenplatzhalter 1"/>
          <p:cNvSpPr>
            <a:spLocks noGrp="1"/>
          </p:cNvSpPr>
          <p:nvPr>
            <p:ph type="ftr" sz="quarter" idx="13"/>
          </p:nvPr>
        </p:nvSpPr>
        <p:spPr/>
        <p:txBody>
          <a:bodyPr/>
          <a:lstStyle>
            <a:lvl1pPr>
              <a:defRPr>
                <a:solidFill>
                  <a:schemeClr val="bg1">
                    <a:lumMod val="50000"/>
                  </a:schemeClr>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440969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el l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8664" y="74205"/>
            <a:ext cx="8229109" cy="55333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a:t>Beispiel langer Titel über 1 1/2 Zeilen, </a:t>
            </a:r>
            <a:br>
              <a:rPr lang="de-DE" sz="1900"/>
            </a:br>
            <a:r>
              <a:rPr lang="de-DE" sz="1900"/>
              <a:t>Arial fett 24pt</a:t>
            </a:r>
            <a:endParaRPr lang="de-DE"/>
          </a:p>
        </p:txBody>
      </p:sp>
      <p:sp>
        <p:nvSpPr>
          <p:cNvPr id="6"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4" name="Fußzeilenplatzhalter 3"/>
          <p:cNvSpPr>
            <a:spLocks noGrp="1"/>
          </p:cNvSpPr>
          <p:nvPr>
            <p:ph type="ftr" sz="quarter" idx="13"/>
          </p:nvPr>
        </p:nvSpPr>
        <p:spPr/>
        <p:txBody>
          <a:bodyPr/>
          <a:lstStyle>
            <a:lvl1pPr>
              <a:defRPr>
                <a:solidFill>
                  <a:srgbClr val="7F7F7F"/>
                </a:solidFill>
              </a:defRPr>
            </a:lvl1pPr>
          </a:lstStyle>
          <a:p>
            <a:endParaRPr lang="de-DE"/>
          </a:p>
        </p:txBody>
      </p:sp>
      <p:sp>
        <p:nvSpPr>
          <p:cNvPr id="5" name="Foliennummernplatzhalter 4"/>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240278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el überlang">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3A6FE20E-F0CA-4D15-90A4-2859F1FCE148}"/>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2" name="Titel 1"/>
          <p:cNvSpPr>
            <a:spLocks noGrp="1"/>
          </p:cNvSpPr>
          <p:nvPr>
            <p:ph type="title" hasCustomPrompt="1"/>
          </p:nvPr>
        </p:nvSpPr>
        <p:spPr>
          <a:xfrm>
            <a:off x="218663" y="58761"/>
            <a:ext cx="8665475" cy="55333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a:t>Beispiel überlanger Titel, Arial fett 24pt (bitte nur als Ausnahme nutzen, falls Titel nicht auf mind. 1 1/2 Zeilen gekürzt werden kann!)</a:t>
            </a:r>
            <a:endParaRPr lang="de-DE"/>
          </a:p>
        </p:txBody>
      </p:sp>
      <p:sp>
        <p:nvSpPr>
          <p:cNvPr id="4" name="Textplatzhalter 12"/>
          <p:cNvSpPr>
            <a:spLocks noGrp="1"/>
          </p:cNvSpPr>
          <p:nvPr>
            <p:ph type="body" sz="quarter" idx="12" hasCustomPrompt="1"/>
          </p:nvPr>
        </p:nvSpPr>
        <p:spPr>
          <a:xfrm>
            <a:off x="218654" y="915552"/>
            <a:ext cx="7364905" cy="3351264"/>
          </a:xfrm>
          <a:prstGeom prst="rect">
            <a:avLst/>
          </a:prstGeom>
        </p:spPr>
        <p:txBody>
          <a:bodyPr vert="horz" lIns="71579" tIns="35790" rIns="71579" bIns="35790">
            <a:normAutofit/>
          </a:bodyPr>
          <a:lstStyle>
            <a:lvl1pPr marL="0" indent="0">
              <a:buNone/>
              <a:defRPr sz="1700" baseline="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a:defRPr sz="1300">
                <a:solidFill>
                  <a:srgbClr val="0E2954"/>
                </a:solidFill>
                <a:latin typeface="Arial"/>
                <a:cs typeface="Arial"/>
              </a:defRPr>
            </a:lvl4pPr>
            <a:lvl5pPr>
              <a:defRPr sz="1100">
                <a:solidFill>
                  <a:srgbClr val="0E2954"/>
                </a:solidFill>
                <a:latin typeface="Arial"/>
                <a:cs typeface="Arial"/>
              </a:defRPr>
            </a:lvl5pPr>
          </a:lstStyle>
          <a:p>
            <a:pPr lvl="0"/>
            <a:r>
              <a:rPr lang="de-DE"/>
              <a:t>Textmasterformat bearbeiten, Arial 22pt </a:t>
            </a:r>
          </a:p>
          <a:p>
            <a:pPr lvl="1"/>
            <a:r>
              <a:rPr lang="de-DE"/>
              <a:t>Zweite Ebene, Arial 22pt</a:t>
            </a:r>
          </a:p>
          <a:p>
            <a:pPr lvl="2"/>
            <a:r>
              <a:rPr lang="de-DE"/>
              <a:t>Dritte Ebene, Arial 20pt</a:t>
            </a:r>
          </a:p>
          <a:p>
            <a:pPr lvl="3"/>
            <a:r>
              <a:rPr lang="de-DE"/>
              <a:t>Vierte Ebene, Arial 16pt</a:t>
            </a:r>
          </a:p>
          <a:p>
            <a:pPr lvl="4"/>
            <a:r>
              <a:rPr lang="de-DE"/>
              <a:t>Fünfte Ebene, Arial 14pt</a:t>
            </a:r>
          </a:p>
        </p:txBody>
      </p:sp>
      <p:sp>
        <p:nvSpPr>
          <p:cNvPr id="5" name="Fußzeilenplatzhalter 4"/>
          <p:cNvSpPr>
            <a:spLocks noGrp="1"/>
          </p:cNvSpPr>
          <p:nvPr>
            <p:ph type="ftr" sz="quarter" idx="13"/>
          </p:nvPr>
        </p:nvSpPr>
        <p:spPr/>
        <p:txBody>
          <a:bodyPr/>
          <a:lstStyle>
            <a:lvl1pPr>
              <a:defRPr>
                <a:solidFill>
                  <a:srgbClr val="7F7F7F"/>
                </a:solidFill>
              </a:defRPr>
            </a:lvl1pPr>
          </a:lstStyle>
          <a:p>
            <a:endParaRPr lang="de-DE"/>
          </a:p>
        </p:txBody>
      </p:sp>
      <p:sp>
        <p:nvSpPr>
          <p:cNvPr id="6" name="Foliennummernplatzhalter 5"/>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428481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Fläche für Grafik/Bilder etc.">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4" name="Bildplatzhalter 2"/>
          <p:cNvSpPr>
            <a:spLocks noGrp="1"/>
          </p:cNvSpPr>
          <p:nvPr>
            <p:ph type="pic" idx="1"/>
          </p:nvPr>
        </p:nvSpPr>
        <p:spPr>
          <a:xfrm>
            <a:off x="923927" y="1101763"/>
            <a:ext cx="7205622" cy="3470232"/>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2" name="Fußzeilenplatzhalter 1"/>
          <p:cNvSpPr>
            <a:spLocks noGrp="1"/>
          </p:cNvSpPr>
          <p:nvPr>
            <p:ph type="ftr" sz="quarter" idx="10"/>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1"/>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61820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el lang + Bild/Grafik">
    <p:spTree>
      <p:nvGrpSpPr>
        <p:cNvPr id="1" name=""/>
        <p:cNvGrpSpPr/>
        <p:nvPr/>
      </p:nvGrpSpPr>
      <p:grpSpPr>
        <a:xfrm>
          <a:off x="0" y="0"/>
          <a:ext cx="0" cy="0"/>
          <a:chOff x="0" y="0"/>
          <a:chExt cx="0" cy="0"/>
        </a:xfrm>
      </p:grpSpPr>
      <p:sp>
        <p:nvSpPr>
          <p:cNvPr id="8" name="Bildplatzhalter 2"/>
          <p:cNvSpPr>
            <a:spLocks noGrp="1"/>
          </p:cNvSpPr>
          <p:nvPr>
            <p:ph type="pic" idx="1"/>
          </p:nvPr>
        </p:nvSpPr>
        <p:spPr>
          <a:xfrm>
            <a:off x="923927" y="1101763"/>
            <a:ext cx="7205622" cy="3470232"/>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2" name="Titel 1"/>
          <p:cNvSpPr>
            <a:spLocks noGrp="1"/>
          </p:cNvSpPr>
          <p:nvPr>
            <p:ph type="title" hasCustomPrompt="1"/>
          </p:nvPr>
        </p:nvSpPr>
        <p:spPr>
          <a:xfrm>
            <a:off x="218664" y="137109"/>
            <a:ext cx="8229109" cy="553330"/>
          </a:xfrm>
          <a:prstGeom prst="rect">
            <a:avLst/>
          </a:prstGeom>
        </p:spPr>
        <p:txBody>
          <a:bodyPr vert="horz" lIns="71579" tIns="35790" rIns="71579" bIns="35790"/>
          <a:lstStyle>
            <a:lvl1pPr algn="l">
              <a:defRPr lang="de-DE" sz="1900" b="1" dirty="0">
                <a:solidFill>
                  <a:schemeClr val="bg1"/>
                </a:solidFill>
                <a:latin typeface="Arial"/>
                <a:cs typeface="Arial"/>
              </a:defRPr>
            </a:lvl1pPr>
          </a:lstStyle>
          <a:p>
            <a:pPr lvl="0" algn="l"/>
            <a:r>
              <a:rPr lang="de-DE" sz="1900"/>
              <a:t>Beispiel langer Titel über 1 1/2 Zeilen, </a:t>
            </a:r>
            <a:br>
              <a:rPr lang="de-DE" sz="1900"/>
            </a:br>
            <a:r>
              <a:rPr lang="de-DE" sz="1900"/>
              <a:t>Arial fett 24pt</a:t>
            </a:r>
            <a:endParaRPr lang="de-DE"/>
          </a:p>
        </p:txBody>
      </p:sp>
      <p:sp>
        <p:nvSpPr>
          <p:cNvPr id="3" name="Fußzeilenplatzhalter 2"/>
          <p:cNvSpPr>
            <a:spLocks noGrp="1"/>
          </p:cNvSpPr>
          <p:nvPr>
            <p:ph type="ftr" sz="quarter" idx="10"/>
          </p:nvPr>
        </p:nvSpPr>
        <p:spPr/>
        <p:txBody>
          <a:bodyPr/>
          <a:lstStyle>
            <a:lvl1pPr>
              <a:defRPr>
                <a:solidFill>
                  <a:srgbClr val="7F7F7F"/>
                </a:solidFill>
              </a:defRPr>
            </a:lvl1pPr>
          </a:lstStyle>
          <a:p>
            <a:endParaRPr lang="de-DE"/>
          </a:p>
        </p:txBody>
      </p:sp>
      <p:sp>
        <p:nvSpPr>
          <p:cNvPr id="4" name="Foliennummernplatzhalter 3"/>
          <p:cNvSpPr>
            <a:spLocks noGrp="1"/>
          </p:cNvSpPr>
          <p:nvPr>
            <p:ph type="sldNum" sz="quarter" idx="11"/>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7761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ild/Grafik mit BU">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3" y="137119"/>
            <a:ext cx="8228649" cy="553865"/>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4" name="Bildplatzhalter 2"/>
          <p:cNvSpPr>
            <a:spLocks noGrp="1"/>
          </p:cNvSpPr>
          <p:nvPr>
            <p:ph type="pic" idx="1"/>
          </p:nvPr>
        </p:nvSpPr>
        <p:spPr>
          <a:xfrm>
            <a:off x="923927" y="1101764"/>
            <a:ext cx="7205622" cy="2645331"/>
          </a:xfrm>
          <a:prstGeom prst="rect">
            <a:avLst/>
          </a:prstGeom>
        </p:spPr>
        <p:txBody>
          <a:bodyPr lIns="71579" tIns="35790" rIns="71579" bIns="35790">
            <a:normAutofit/>
          </a:bodyPr>
          <a:lstStyle>
            <a:lvl1pPr marL="0" indent="0">
              <a:buNone/>
              <a:defRPr sz="2700"/>
            </a:lvl1pPr>
            <a:lvl2pPr marL="389633" indent="0">
              <a:buNone/>
              <a:defRPr sz="2300"/>
            </a:lvl2pPr>
            <a:lvl3pPr marL="779264" indent="0">
              <a:buNone/>
              <a:defRPr sz="2000"/>
            </a:lvl3pPr>
            <a:lvl4pPr marL="1168896" indent="0">
              <a:buNone/>
              <a:defRPr sz="1700"/>
            </a:lvl4pPr>
            <a:lvl5pPr marL="1558528" indent="0">
              <a:buNone/>
              <a:defRPr sz="1700"/>
            </a:lvl5pPr>
            <a:lvl6pPr marL="1948160" indent="0">
              <a:buNone/>
              <a:defRPr sz="1700"/>
            </a:lvl6pPr>
            <a:lvl7pPr marL="2337791" indent="0">
              <a:buNone/>
              <a:defRPr sz="1700"/>
            </a:lvl7pPr>
            <a:lvl8pPr marL="2727422" indent="0">
              <a:buNone/>
              <a:defRPr sz="1700"/>
            </a:lvl8pPr>
            <a:lvl9pPr marL="3117054" indent="0">
              <a:buNone/>
              <a:defRPr sz="1700"/>
            </a:lvl9pPr>
          </a:lstStyle>
          <a:p>
            <a:r>
              <a:rPr lang="de-DE"/>
              <a:t>Bild durch Klicken auf Symbol hinzufügen</a:t>
            </a:r>
          </a:p>
        </p:txBody>
      </p:sp>
      <p:sp>
        <p:nvSpPr>
          <p:cNvPr id="5" name="Textplatzhalter 4"/>
          <p:cNvSpPr>
            <a:spLocks noGrp="1"/>
          </p:cNvSpPr>
          <p:nvPr>
            <p:ph type="body" idx="10"/>
          </p:nvPr>
        </p:nvSpPr>
        <p:spPr>
          <a:xfrm>
            <a:off x="937485" y="3894014"/>
            <a:ext cx="7207430" cy="342809"/>
          </a:xfrm>
          <a:prstGeom prst="rect">
            <a:avLst/>
          </a:prstGeom>
        </p:spPr>
        <p:txBody>
          <a:bodyPr lIns="71579" tIns="35790" rIns="71579" bIns="35790"/>
          <a:lstStyle>
            <a:lvl1pPr marL="0" indent="0">
              <a:buNone/>
              <a:defRPr sz="1600" b="1" i="0">
                <a:latin typeface="Arial"/>
              </a:defRPr>
            </a:lvl1pPr>
          </a:lstStyle>
          <a:p>
            <a:endParaRPr lang="de-DE"/>
          </a:p>
        </p:txBody>
      </p:sp>
      <p:sp>
        <p:nvSpPr>
          <p:cNvPr id="2" name="Fußzeilenplatzhalter 1"/>
          <p:cNvSpPr>
            <a:spLocks noGrp="1"/>
          </p:cNvSpPr>
          <p:nvPr>
            <p:ph type="ftr" sz="quarter" idx="11"/>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2"/>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4103960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Vergleich">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5" name="Textplatzhalter 4"/>
          <p:cNvSpPr>
            <a:spLocks noGrp="1"/>
          </p:cNvSpPr>
          <p:nvPr>
            <p:ph type="body" idx="1"/>
          </p:nvPr>
        </p:nvSpPr>
        <p:spPr>
          <a:xfrm>
            <a:off x="575935" y="1200515"/>
            <a:ext cx="3872862" cy="293836"/>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7" name="Inhaltsplatzhalter 5"/>
          <p:cNvSpPr>
            <a:spLocks noGrp="1"/>
          </p:cNvSpPr>
          <p:nvPr>
            <p:ph sz="half" idx="2"/>
          </p:nvPr>
        </p:nvSpPr>
        <p:spPr>
          <a:xfrm>
            <a:off x="575935" y="1846724"/>
            <a:ext cx="3872862" cy="2476167"/>
          </a:xfrm>
          <a:prstGeom prst="rect">
            <a:avLst/>
          </a:prstGeom>
        </p:spPr>
        <p:txBody>
          <a:bodyPr lIns="71579" tIns="35790" rIns="71579" bIns="35790"/>
          <a:lstStyle>
            <a:lvl1pPr marL="0" indent="0">
              <a:buNone/>
              <a:defRPr sz="1600" b="0" i="0">
                <a:latin typeface="Arial"/>
              </a:defRPr>
            </a:lvl1pPr>
          </a:lstStyle>
          <a:p>
            <a:endParaRPr lang="de-DE"/>
          </a:p>
        </p:txBody>
      </p:sp>
      <p:sp>
        <p:nvSpPr>
          <p:cNvPr id="11" name="Inhaltsplatzhalter 5"/>
          <p:cNvSpPr>
            <a:spLocks noGrp="1"/>
          </p:cNvSpPr>
          <p:nvPr>
            <p:ph sz="half" idx="11"/>
          </p:nvPr>
        </p:nvSpPr>
        <p:spPr>
          <a:xfrm>
            <a:off x="4695204" y="1846725"/>
            <a:ext cx="3872862" cy="2497608"/>
          </a:xfrm>
          <a:prstGeom prst="rect">
            <a:avLst/>
          </a:prstGeom>
        </p:spPr>
        <p:txBody>
          <a:bodyPr lIns="71579" tIns="35790" rIns="71579" bIns="35790"/>
          <a:lstStyle>
            <a:lvl1pPr marL="0" indent="0">
              <a:buNone/>
              <a:defRPr sz="1600">
                <a:latin typeface="Arial"/>
              </a:defRPr>
            </a:lvl1pPr>
          </a:lstStyle>
          <a:p>
            <a:endParaRPr lang="de-DE"/>
          </a:p>
        </p:txBody>
      </p:sp>
      <p:sp>
        <p:nvSpPr>
          <p:cNvPr id="12" name="Textplatzhalter 4"/>
          <p:cNvSpPr>
            <a:spLocks noGrp="1"/>
          </p:cNvSpPr>
          <p:nvPr>
            <p:ph type="body" idx="12"/>
          </p:nvPr>
        </p:nvSpPr>
        <p:spPr>
          <a:xfrm>
            <a:off x="4695204" y="1200515"/>
            <a:ext cx="3872862" cy="293836"/>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68620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Zwei Inhalte">
    <p:spTree>
      <p:nvGrpSpPr>
        <p:cNvPr id="1" name=""/>
        <p:cNvGrpSpPr/>
        <p:nvPr/>
      </p:nvGrpSpPr>
      <p:grpSpPr>
        <a:xfrm>
          <a:off x="0" y="0"/>
          <a:ext cx="0" cy="0"/>
          <a:chOff x="0" y="0"/>
          <a:chExt cx="0" cy="0"/>
        </a:xfrm>
      </p:grpSpPr>
      <p:sp>
        <p:nvSpPr>
          <p:cNvPr id="1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8" name="Inhaltsplatzhalter 5"/>
          <p:cNvSpPr>
            <a:spLocks noGrp="1"/>
          </p:cNvSpPr>
          <p:nvPr>
            <p:ph sz="half" idx="2"/>
          </p:nvPr>
        </p:nvSpPr>
        <p:spPr>
          <a:xfrm>
            <a:off x="575935" y="1151543"/>
            <a:ext cx="3872862" cy="3171349"/>
          </a:xfrm>
          <a:prstGeom prst="rect">
            <a:avLst/>
          </a:prstGeom>
        </p:spPr>
        <p:txBody>
          <a:bodyPr lIns="71579" tIns="35790" rIns="71579" bIns="35790"/>
          <a:lstStyle>
            <a:lvl1pPr marL="0" indent="0">
              <a:buNone/>
              <a:defRPr sz="1600" b="0" i="0">
                <a:latin typeface="Arial"/>
              </a:defRPr>
            </a:lvl1pPr>
          </a:lstStyle>
          <a:p>
            <a:endParaRPr lang="de-DE"/>
          </a:p>
        </p:txBody>
      </p:sp>
      <p:sp>
        <p:nvSpPr>
          <p:cNvPr id="9" name="Inhaltsplatzhalter 5"/>
          <p:cNvSpPr>
            <a:spLocks noGrp="1"/>
          </p:cNvSpPr>
          <p:nvPr>
            <p:ph sz="half" idx="11"/>
          </p:nvPr>
        </p:nvSpPr>
        <p:spPr>
          <a:xfrm>
            <a:off x="4695204" y="1151543"/>
            <a:ext cx="3872862" cy="3192791"/>
          </a:xfrm>
          <a:prstGeom prst="rect">
            <a:avLst/>
          </a:prstGeom>
        </p:spPr>
        <p:txBody>
          <a:bodyPr lIns="71579" tIns="35790" rIns="71579" bIns="35790"/>
          <a:lstStyle>
            <a:lvl1pPr marL="0" indent="0">
              <a:buNone/>
              <a:defRPr sz="1600">
                <a:latin typeface="Arial"/>
              </a:defRPr>
            </a:lvl1pPr>
          </a:lstStyle>
          <a:p>
            <a:endParaRPr lang="de-DE"/>
          </a:p>
        </p:txBody>
      </p:sp>
      <p:sp>
        <p:nvSpPr>
          <p:cNvPr id="2" name="Fußzeilenplatzhalter 1"/>
          <p:cNvSpPr>
            <a:spLocks noGrp="1"/>
          </p:cNvSpPr>
          <p:nvPr>
            <p:ph type="ftr" sz="quarter" idx="12"/>
          </p:nvPr>
        </p:nvSpPr>
        <p:spPr/>
        <p:txBody>
          <a:bodyPr/>
          <a:lstStyle/>
          <a:p>
            <a:endParaRPr lang="de-DE"/>
          </a:p>
        </p:txBody>
      </p:sp>
      <p:sp>
        <p:nvSpPr>
          <p:cNvPr id="3" name="Foliennummernplatzhalter 2"/>
          <p:cNvSpPr>
            <a:spLocks noGrp="1"/>
          </p:cNvSpPr>
          <p:nvPr>
            <p:ph type="sldNum" sz="quarter" idx="13"/>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32690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überl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8662" y="50400"/>
            <a:ext cx="8640000" cy="68400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a:t>Beispiel überlanger Titel, Arial fett 19pt (bitte nur als Ausnahme nutzen, falls Titel nicht auf mind. 1 1/2 Zeilen gekürzt werden kann!)</a:t>
            </a:r>
            <a:endParaRPr lang="de-DE"/>
          </a:p>
        </p:txBody>
      </p:sp>
      <p:sp>
        <p:nvSpPr>
          <p:cNvPr id="6" name="Foliennummernplatzhalter 15">
            <a:extLst>
              <a:ext uri="{FF2B5EF4-FFF2-40B4-BE49-F238E27FC236}">
                <a16:creationId xmlns:a16="http://schemas.microsoft.com/office/drawing/2014/main" id="{BF71A0BD-A221-284E-BF7C-3BA0D49921E2}"/>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7" name="Fußzeilenplatzhalter 4">
            <a:extLst>
              <a:ext uri="{FF2B5EF4-FFF2-40B4-BE49-F238E27FC236}">
                <a16:creationId xmlns:a16="http://schemas.microsoft.com/office/drawing/2014/main" id="{5887D54E-A5BD-EA4C-9C8C-B051C53C3E65}"/>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
        <p:nvSpPr>
          <p:cNvPr id="8" name="Textplatzhalter 12">
            <a:extLst>
              <a:ext uri="{FF2B5EF4-FFF2-40B4-BE49-F238E27FC236}">
                <a16:creationId xmlns:a16="http://schemas.microsoft.com/office/drawing/2014/main" id="{CFEDFA6A-1F50-1840-A07D-40909DF7BDC7}"/>
              </a:ext>
            </a:extLst>
          </p:cNvPr>
          <p:cNvSpPr>
            <a:spLocks noGrp="1"/>
          </p:cNvSpPr>
          <p:nvPr>
            <p:ph type="body" sz="quarter" idx="12" hasCustomPrompt="1"/>
          </p:nvPr>
        </p:nvSpPr>
        <p:spPr>
          <a:xfrm>
            <a:off x="218652" y="1152000"/>
            <a:ext cx="8640000" cy="3240000"/>
          </a:xfrm>
          <a:prstGeom prst="rect">
            <a:avLst/>
          </a:prstGeom>
        </p:spPr>
        <p:txBody>
          <a:bodyPr vert="horz" lIns="71579" tIns="35790" rIns="71579" bIns="35790">
            <a:normAutofit/>
          </a:bodyPr>
          <a:lstStyle>
            <a:lvl1pPr marL="216000" indent="-216000">
              <a:buFont typeface="Arial" panose="020B0604020202020204" pitchFamily="34" charset="0"/>
              <a:buChar char="•"/>
              <a:defRPr sz="1800">
                <a:solidFill>
                  <a:srgbClr val="0E2954"/>
                </a:solidFill>
                <a:latin typeface="Arial"/>
                <a:cs typeface="Arial"/>
              </a:defRPr>
            </a:lvl1pPr>
            <a:lvl2pPr marL="432000" indent="-216000">
              <a:buFont typeface="Arial" pitchFamily="34" charset="0"/>
              <a:buChar char="•"/>
              <a:defRPr sz="1800">
                <a:solidFill>
                  <a:srgbClr val="0E2954"/>
                </a:solidFill>
                <a:latin typeface="Arial"/>
                <a:cs typeface="Arial"/>
              </a:defRPr>
            </a:lvl2pPr>
            <a:lvl3pPr marL="648000" indent="-216000">
              <a:defRPr sz="1600">
                <a:solidFill>
                  <a:srgbClr val="0E2954"/>
                </a:solidFill>
                <a:latin typeface="Arial"/>
                <a:cs typeface="Arial"/>
              </a:defRPr>
            </a:lvl3pPr>
            <a:lvl4pPr marL="864000" indent="-216000">
              <a:defRPr sz="1300">
                <a:solidFill>
                  <a:srgbClr val="0E2954"/>
                </a:solidFill>
                <a:latin typeface="Arial"/>
                <a:cs typeface="Arial"/>
              </a:defRPr>
            </a:lvl4pPr>
            <a:lvl5pPr marL="1080000" indent="-216000">
              <a:defRPr sz="1100">
                <a:solidFill>
                  <a:srgbClr val="0E2954"/>
                </a:solidFill>
                <a:latin typeface="Arial"/>
                <a:cs typeface="Arial"/>
              </a:defRPr>
            </a:lvl5pPr>
          </a:lstStyle>
          <a:p>
            <a:pPr lvl="0"/>
            <a:r>
              <a:rPr lang="de-DE"/>
              <a:t>Textmasterformat bearbeiten, Arial 18pt</a:t>
            </a:r>
          </a:p>
          <a:p>
            <a:pPr lvl="1"/>
            <a:r>
              <a:rPr lang="de-DE"/>
              <a:t>Zweite Ebene, Arial 18pt </a:t>
            </a:r>
          </a:p>
          <a:p>
            <a:pPr lvl="2"/>
            <a:r>
              <a:rPr lang="de-DE"/>
              <a:t>Dritte Ebene, Arial 16pt</a:t>
            </a:r>
          </a:p>
          <a:p>
            <a:pPr lvl="3"/>
            <a:r>
              <a:rPr lang="de-DE"/>
              <a:t>Vierte Ebene, Arial 13pt</a:t>
            </a:r>
          </a:p>
          <a:p>
            <a:pPr lvl="4"/>
            <a:r>
              <a:rPr lang="de-DE"/>
              <a:t>Fünfte Ebene, Arial 11pt</a:t>
            </a:r>
          </a:p>
        </p:txBody>
      </p:sp>
    </p:spTree>
    <p:extLst>
      <p:ext uri="{BB962C8B-B14F-4D97-AF65-F5344CB8AC3E}">
        <p14:creationId xmlns:p14="http://schemas.microsoft.com/office/powerpoint/2010/main" val="1937293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Titel 10"/>
          <p:cNvSpPr>
            <a:spLocks noGrp="1"/>
          </p:cNvSpPr>
          <p:nvPr>
            <p:ph type="title" hasCustomPrompt="1"/>
          </p:nvPr>
        </p:nvSpPr>
        <p:spPr>
          <a:xfrm>
            <a:off x="218654" y="137119"/>
            <a:ext cx="7125436" cy="426752"/>
          </a:xfrm>
          <a:prstGeom prst="rect">
            <a:avLst/>
          </a:prstGeom>
        </p:spPr>
        <p:txBody>
          <a:bodyPr vert="horz" lIns="71579" tIns="35790" rIns="71579" bIns="35790"/>
          <a:lstStyle>
            <a:lvl1pPr algn="l">
              <a:defRPr sz="2200" b="1">
                <a:solidFill>
                  <a:schemeClr val="bg1"/>
                </a:solidFill>
                <a:latin typeface="Arial"/>
                <a:cs typeface="Arial"/>
              </a:defRPr>
            </a:lvl1pPr>
          </a:lstStyle>
          <a:p>
            <a:r>
              <a:rPr lang="de-DE"/>
              <a:t>Titel, Arial fett 28pt</a:t>
            </a:r>
          </a:p>
        </p:txBody>
      </p:sp>
      <p:sp>
        <p:nvSpPr>
          <p:cNvPr id="6" name="Inhaltsplatzhalter 5"/>
          <p:cNvSpPr>
            <a:spLocks noGrp="1"/>
          </p:cNvSpPr>
          <p:nvPr>
            <p:ph sz="half" idx="11"/>
          </p:nvPr>
        </p:nvSpPr>
        <p:spPr>
          <a:xfrm>
            <a:off x="4510398" y="1200516"/>
            <a:ext cx="4057668" cy="3143818"/>
          </a:xfrm>
          <a:prstGeom prst="rect">
            <a:avLst/>
          </a:prstGeom>
        </p:spPr>
        <p:txBody>
          <a:bodyPr lIns="71579" tIns="35790" rIns="71579" bIns="35790"/>
          <a:lstStyle>
            <a:lvl1pPr marL="0" indent="0">
              <a:buNone/>
              <a:defRPr sz="1600">
                <a:latin typeface="Arial"/>
              </a:defRPr>
            </a:lvl1pPr>
          </a:lstStyle>
          <a:p>
            <a:endParaRPr lang="de-DE"/>
          </a:p>
        </p:txBody>
      </p:sp>
      <p:sp>
        <p:nvSpPr>
          <p:cNvPr id="7" name="Textplatzhalter 4"/>
          <p:cNvSpPr>
            <a:spLocks noGrp="1"/>
          </p:cNvSpPr>
          <p:nvPr>
            <p:ph type="body" idx="1"/>
          </p:nvPr>
        </p:nvSpPr>
        <p:spPr>
          <a:xfrm>
            <a:off x="575936" y="1200515"/>
            <a:ext cx="3688055" cy="342809"/>
          </a:xfrm>
          <a:prstGeom prst="rect">
            <a:avLst/>
          </a:prstGeom>
          <a:solidFill>
            <a:schemeClr val="accent1">
              <a:alpha val="20000"/>
            </a:schemeClr>
          </a:solidFill>
        </p:spPr>
        <p:txBody>
          <a:bodyPr lIns="71579" tIns="35790" rIns="71579" bIns="35790"/>
          <a:lstStyle>
            <a:lvl1pPr marL="0" indent="0">
              <a:buNone/>
              <a:defRPr sz="1600" b="1" i="0">
                <a:latin typeface="Arial"/>
              </a:defRPr>
            </a:lvl1pPr>
          </a:lstStyle>
          <a:p>
            <a:endParaRPr lang="de-DE"/>
          </a:p>
        </p:txBody>
      </p:sp>
      <p:sp>
        <p:nvSpPr>
          <p:cNvPr id="8" name="Textplatzhalter 12"/>
          <p:cNvSpPr>
            <a:spLocks noGrp="1"/>
          </p:cNvSpPr>
          <p:nvPr>
            <p:ph type="body" sz="quarter" idx="12" hasCustomPrompt="1"/>
          </p:nvPr>
        </p:nvSpPr>
        <p:spPr>
          <a:xfrm>
            <a:off x="567873" y="1739215"/>
            <a:ext cx="3696118" cy="2595553"/>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52" indent="-243520">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marL="0" marR="0" indent="0" algn="l" defTabSz="389633" rtl="0" eaLnBrk="1" fontAlgn="auto" latinLnBrk="0" hangingPunct="1">
              <a:lnSpc>
                <a:spcPct val="100000"/>
              </a:lnSpc>
              <a:spcBef>
                <a:spcPct val="20000"/>
              </a:spcBef>
              <a:spcAft>
                <a:spcPts val="0"/>
              </a:spcAft>
              <a:buClrTx/>
              <a:buSzTx/>
              <a:buFont typeface="Arial"/>
              <a:buNone/>
              <a:tabLst/>
              <a:defRPr sz="1300" baseline="0">
                <a:solidFill>
                  <a:srgbClr val="0E2954"/>
                </a:solidFill>
                <a:latin typeface="Arial"/>
                <a:cs typeface="Arial"/>
              </a:defRPr>
            </a:lvl4pPr>
            <a:lvl5pPr marL="0" indent="0">
              <a:defRPr sz="1100">
                <a:solidFill>
                  <a:srgbClr val="0E2954"/>
                </a:solidFill>
                <a:latin typeface="Arial"/>
                <a:cs typeface="Arial"/>
              </a:defRPr>
            </a:lvl5pPr>
          </a:lstStyle>
          <a:p>
            <a:pPr marL="223679" marR="0" lvl="3" indent="-223679" algn="l" defTabSz="389633" rtl="0" eaLnBrk="1" fontAlgn="auto" latinLnBrk="0" hangingPunct="1">
              <a:lnSpc>
                <a:spcPct val="100000"/>
              </a:lnSpc>
              <a:spcBef>
                <a:spcPct val="20000"/>
              </a:spcBef>
              <a:spcAft>
                <a:spcPts val="0"/>
              </a:spcAft>
              <a:buClrTx/>
              <a:buSzTx/>
              <a:buFont typeface="Arial"/>
              <a:buChar char="•"/>
              <a:tabLst/>
              <a:defRPr/>
            </a:pPr>
            <a:r>
              <a:rPr lang="de-DE"/>
              <a:t>Aufzählung Arial 16pt</a:t>
            </a:r>
          </a:p>
          <a:p>
            <a:pPr lvl="3"/>
            <a:endParaRPr lang="de-DE"/>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5" name="Foliennummernplatzhalter 4"/>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77631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Abschnittüberschrift">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6" y="0"/>
            <a:ext cx="9140144" cy="5158836"/>
          </a:xfrm>
          <a:prstGeom prst="rect">
            <a:avLst/>
          </a:prstGeom>
        </p:spPr>
      </p:pic>
      <p:sp>
        <p:nvSpPr>
          <p:cNvPr id="6" name="Textplatzhalter 12"/>
          <p:cNvSpPr>
            <a:spLocks noGrp="1"/>
          </p:cNvSpPr>
          <p:nvPr>
            <p:ph type="body" sz="quarter" idx="12" hasCustomPrompt="1"/>
          </p:nvPr>
        </p:nvSpPr>
        <p:spPr>
          <a:xfrm>
            <a:off x="674468" y="616988"/>
            <a:ext cx="7310242" cy="1371235"/>
          </a:xfrm>
          <a:prstGeom prst="rect">
            <a:avLst/>
          </a:prstGeom>
          <a:noFill/>
        </p:spPr>
        <p:txBody>
          <a:bodyPr vert="horz" lIns="71579" tIns="35790" rIns="71579" bIns="35790">
            <a:normAutofit/>
          </a:bodyPr>
          <a:lstStyle>
            <a:lvl1pPr marL="84540" indent="0" algn="l">
              <a:lnSpc>
                <a:spcPct val="100000"/>
              </a:lnSpc>
              <a:spcBef>
                <a:spcPts val="1015"/>
              </a:spcBef>
              <a:buNone/>
              <a:defRPr sz="3300" b="1" i="0" baseline="0">
                <a:solidFill>
                  <a:schemeClr val="bg1"/>
                </a:solidFill>
                <a:latin typeface="Arial"/>
                <a:cs typeface="Arial"/>
              </a:defRPr>
            </a:lvl1pPr>
            <a:lvl2pPr marL="633152" indent="-243520">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a:t>Abschnittüberschrift Arial 42pt,  z.B. für Themenschwerpunkte</a:t>
            </a:r>
          </a:p>
        </p:txBody>
      </p:sp>
      <p:sp>
        <p:nvSpPr>
          <p:cNvPr id="8" name="Titel 10"/>
          <p:cNvSpPr>
            <a:spLocks noGrp="1"/>
          </p:cNvSpPr>
          <p:nvPr>
            <p:ph type="title" hasCustomPrompt="1"/>
          </p:nvPr>
        </p:nvSpPr>
        <p:spPr>
          <a:xfrm>
            <a:off x="691077" y="2571750"/>
            <a:ext cx="7269032" cy="426752"/>
          </a:xfrm>
          <a:prstGeom prst="rect">
            <a:avLst/>
          </a:prstGeom>
        </p:spPr>
        <p:txBody>
          <a:bodyPr vert="horz" lIns="71579" tIns="35790" rIns="71579" bIns="35790"/>
          <a:lstStyle>
            <a:lvl1pPr algn="l">
              <a:defRPr sz="2200" b="1" baseline="0">
                <a:solidFill>
                  <a:schemeClr val="bg1"/>
                </a:solidFill>
                <a:latin typeface="Arial"/>
                <a:cs typeface="Arial"/>
              </a:defRPr>
            </a:lvl1pPr>
          </a:lstStyle>
          <a:p>
            <a:r>
              <a:rPr lang="de-DE"/>
              <a:t>Titel oder Stichwort, Arial fett 28pt</a:t>
            </a:r>
          </a:p>
        </p:txBody>
      </p:sp>
      <p:sp>
        <p:nvSpPr>
          <p:cNvPr id="2" name="Fußzeilenplatzhalter 1"/>
          <p:cNvSpPr>
            <a:spLocks noGrp="1"/>
          </p:cNvSpPr>
          <p:nvPr>
            <p:ph type="ftr" sz="quarter" idx="13"/>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4"/>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178269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Abschluss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4" y="0"/>
            <a:ext cx="9140096" cy="5139108"/>
          </a:xfrm>
          <a:prstGeom prst="rect">
            <a:avLst/>
          </a:prstGeom>
        </p:spPr>
      </p:pic>
      <p:sp>
        <p:nvSpPr>
          <p:cNvPr id="6" name="Textplatzhalter 11"/>
          <p:cNvSpPr>
            <a:spLocks noGrp="1"/>
          </p:cNvSpPr>
          <p:nvPr>
            <p:ph type="body" sz="quarter" idx="11" hasCustomPrompt="1"/>
          </p:nvPr>
        </p:nvSpPr>
        <p:spPr>
          <a:xfrm>
            <a:off x="675079" y="615909"/>
            <a:ext cx="6792215" cy="1319198"/>
          </a:xfrm>
          <a:prstGeom prst="rect">
            <a:avLst/>
          </a:prstGeom>
        </p:spPr>
        <p:txBody>
          <a:bodyPr vert="horz" lIns="71579" tIns="35790" rIns="71579" bIns="35790">
            <a:normAutofit/>
          </a:bodyPr>
          <a:lstStyle>
            <a:lvl1pPr marL="0" indent="0">
              <a:buNone/>
              <a:defRPr sz="30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Abschlusstext z.B. „Vielen Dank für Ihre Aufmerksamkeit“, Arial 38pt </a:t>
            </a:r>
            <a:r>
              <a:rPr lang="de-DE" err="1"/>
              <a:t>bold</a:t>
            </a:r>
            <a:endParaRPr lang="de-DE"/>
          </a:p>
          <a:p>
            <a:pPr lvl="0"/>
            <a:endParaRPr lang="de-DE"/>
          </a:p>
          <a:p>
            <a:pPr lvl="0"/>
            <a:endParaRPr lang="de-DE"/>
          </a:p>
        </p:txBody>
      </p:sp>
      <p:sp>
        <p:nvSpPr>
          <p:cNvPr id="7" name="Textplatzhalter 11"/>
          <p:cNvSpPr>
            <a:spLocks noGrp="1"/>
          </p:cNvSpPr>
          <p:nvPr>
            <p:ph type="body" sz="quarter" idx="13" hasCustomPrompt="1"/>
          </p:nvPr>
        </p:nvSpPr>
        <p:spPr>
          <a:xfrm>
            <a:off x="675079" y="2522778"/>
            <a:ext cx="6792215" cy="627066"/>
          </a:xfrm>
          <a:prstGeom prst="rect">
            <a:avLst/>
          </a:prstGeom>
        </p:spPr>
        <p:txBody>
          <a:bodyPr vert="horz" lIns="71579" tIns="35790" rIns="71579" bIns="35790">
            <a:normAutofit/>
          </a:bodyPr>
          <a:lstStyle>
            <a:lvl1pPr>
              <a:buNone/>
              <a:defRPr sz="19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24pt Arial</a:t>
            </a:r>
          </a:p>
        </p:txBody>
      </p:sp>
      <p:sp>
        <p:nvSpPr>
          <p:cNvPr id="2" name="Fußzeilenplatzhalter 1"/>
          <p:cNvSpPr>
            <a:spLocks noGrp="1"/>
          </p:cNvSpPr>
          <p:nvPr>
            <p:ph type="ftr" sz="quarter" idx="14"/>
          </p:nvPr>
        </p:nvSpPr>
        <p:spPr/>
        <p:txBody>
          <a:bodyPr/>
          <a:lstStyle>
            <a:lvl1pPr>
              <a:defRPr>
                <a:solidFill>
                  <a:srgbClr val="7F7F7F"/>
                </a:solidFill>
              </a:defRPr>
            </a:lvl1pPr>
          </a:lstStyle>
          <a:p>
            <a:endParaRPr lang="de-DE"/>
          </a:p>
        </p:txBody>
      </p:sp>
      <p:sp>
        <p:nvSpPr>
          <p:cNvPr id="3" name="Foliennummernplatzhalter 2"/>
          <p:cNvSpPr>
            <a:spLocks noGrp="1"/>
          </p:cNvSpPr>
          <p:nvPr>
            <p:ph type="sldNum" sz="quarter" idx="15"/>
          </p:nvPr>
        </p:nvSpPr>
        <p:spPr/>
        <p:txBody>
          <a:bodyPr/>
          <a:lstStyle>
            <a:lvl1pPr>
              <a:defRPr>
                <a:solidFill>
                  <a:srgbClr val="7F7F7F"/>
                </a:solidFill>
              </a:defRPr>
            </a:lvl1pPr>
          </a:lstStyle>
          <a:p>
            <a:fld id="{06E39717-DBBA-4F45-8CD2-B914BAB34579}" type="slidenum">
              <a:rPr lang="de-DE" smtClean="0"/>
              <a:pPr/>
              <a:t>‹Nr.›</a:t>
            </a:fld>
            <a:endParaRPr lang="de-DE"/>
          </a:p>
        </p:txBody>
      </p:sp>
    </p:spTree>
    <p:extLst>
      <p:ext uri="{BB962C8B-B14F-4D97-AF65-F5344CB8AC3E}">
        <p14:creationId xmlns:p14="http://schemas.microsoft.com/office/powerpoint/2010/main" val="3526580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el überl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8662" y="50400"/>
            <a:ext cx="8640000" cy="68400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dirty="0"/>
              <a:t>Beispiel überlanger Titel, Arial fett 19pt (bitte nur als Ausnahme nutzen, falls Titel nicht auf mind. 1 1/2 Zeilen gekürzt werden kann!)</a:t>
            </a:r>
            <a:endParaRPr lang="de-DE" dirty="0"/>
          </a:p>
        </p:txBody>
      </p:sp>
      <p:sp>
        <p:nvSpPr>
          <p:cNvPr id="6" name="Foliennummernplatzhalter 15">
            <a:extLst>
              <a:ext uri="{FF2B5EF4-FFF2-40B4-BE49-F238E27FC236}">
                <a16:creationId xmlns:a16="http://schemas.microsoft.com/office/drawing/2014/main" id="{BF71A0BD-A221-284E-BF7C-3BA0D49921E2}"/>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7" name="Fußzeilenplatzhalter 4">
            <a:extLst>
              <a:ext uri="{FF2B5EF4-FFF2-40B4-BE49-F238E27FC236}">
                <a16:creationId xmlns:a16="http://schemas.microsoft.com/office/drawing/2014/main" id="{5887D54E-A5BD-EA4C-9C8C-B051C53C3E65}"/>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
        <p:nvSpPr>
          <p:cNvPr id="8" name="Textplatzhalter 12">
            <a:extLst>
              <a:ext uri="{FF2B5EF4-FFF2-40B4-BE49-F238E27FC236}">
                <a16:creationId xmlns:a16="http://schemas.microsoft.com/office/drawing/2014/main" id="{CFEDFA6A-1F50-1840-A07D-40909DF7BDC7}"/>
              </a:ext>
            </a:extLst>
          </p:cNvPr>
          <p:cNvSpPr>
            <a:spLocks noGrp="1"/>
          </p:cNvSpPr>
          <p:nvPr>
            <p:ph type="body" sz="quarter" idx="12" hasCustomPrompt="1"/>
          </p:nvPr>
        </p:nvSpPr>
        <p:spPr>
          <a:xfrm>
            <a:off x="218652" y="1152000"/>
            <a:ext cx="8640000" cy="3240000"/>
          </a:xfrm>
          <a:prstGeom prst="rect">
            <a:avLst/>
          </a:prstGeom>
        </p:spPr>
        <p:txBody>
          <a:bodyPr vert="horz" lIns="71579" tIns="35790" rIns="71579" bIns="35790">
            <a:normAutofit/>
          </a:bodyPr>
          <a:lstStyle>
            <a:lvl1pPr marL="216000" indent="-216000">
              <a:buFont typeface="Arial" panose="020B0604020202020204" pitchFamily="34" charset="0"/>
              <a:buChar char="•"/>
              <a:defRPr sz="1800">
                <a:solidFill>
                  <a:srgbClr val="0E2954"/>
                </a:solidFill>
                <a:latin typeface="Arial"/>
                <a:cs typeface="Arial"/>
              </a:defRPr>
            </a:lvl1pPr>
            <a:lvl2pPr marL="432000" indent="-216000">
              <a:buFont typeface="Arial" pitchFamily="34" charset="0"/>
              <a:buChar char="•"/>
              <a:defRPr sz="1800">
                <a:solidFill>
                  <a:srgbClr val="0E2954"/>
                </a:solidFill>
                <a:latin typeface="Arial"/>
                <a:cs typeface="Arial"/>
              </a:defRPr>
            </a:lvl2pPr>
            <a:lvl3pPr marL="648000" indent="-216000">
              <a:defRPr sz="1600">
                <a:solidFill>
                  <a:srgbClr val="0E2954"/>
                </a:solidFill>
                <a:latin typeface="Arial"/>
                <a:cs typeface="Arial"/>
              </a:defRPr>
            </a:lvl3pPr>
            <a:lvl4pPr marL="864000" indent="-216000">
              <a:defRPr sz="1300">
                <a:solidFill>
                  <a:srgbClr val="0E2954"/>
                </a:solidFill>
                <a:latin typeface="Arial"/>
                <a:cs typeface="Arial"/>
              </a:defRPr>
            </a:lvl4pPr>
            <a:lvl5pPr marL="1080000" indent="-216000">
              <a:defRPr sz="1100">
                <a:solidFill>
                  <a:srgbClr val="0E2954"/>
                </a:solidFill>
                <a:latin typeface="Arial"/>
                <a:cs typeface="Arial"/>
              </a:defRPr>
            </a:lvl5pPr>
          </a:lstStyle>
          <a:p>
            <a:pPr lvl="0"/>
            <a:r>
              <a:rPr lang="de-DE" dirty="0"/>
              <a:t>Textmasterformat bearbeiten, Arial 18pt</a:t>
            </a:r>
          </a:p>
          <a:p>
            <a:pPr lvl="1"/>
            <a:r>
              <a:rPr lang="de-DE" dirty="0"/>
              <a:t>Zweite Ebene, Arial 18pt </a:t>
            </a:r>
          </a:p>
          <a:p>
            <a:pPr lvl="2"/>
            <a:r>
              <a:rPr lang="de-DE" dirty="0"/>
              <a:t>Dritte Ebene, Arial 16pt</a:t>
            </a:r>
          </a:p>
          <a:p>
            <a:pPr lvl="3"/>
            <a:r>
              <a:rPr lang="de-DE" dirty="0"/>
              <a:t>Vierte Ebene, Arial 13pt</a:t>
            </a:r>
          </a:p>
          <a:p>
            <a:pPr lvl="4"/>
            <a:r>
              <a:rPr lang="de-DE" dirty="0"/>
              <a:t>Fünfte Ebene, Arial 11pt</a:t>
            </a:r>
          </a:p>
        </p:txBody>
      </p:sp>
    </p:spTree>
    <p:extLst>
      <p:ext uri="{BB962C8B-B14F-4D97-AF65-F5344CB8AC3E}">
        <p14:creationId xmlns:p14="http://schemas.microsoft.com/office/powerpoint/2010/main" val="2995112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Inhalt mit Überschrift">
    <p:spTree>
      <p:nvGrpSpPr>
        <p:cNvPr id="1" name=""/>
        <p:cNvGrpSpPr/>
        <p:nvPr/>
      </p:nvGrpSpPr>
      <p:grpSpPr>
        <a:xfrm>
          <a:off x="0" y="0"/>
          <a:ext cx="0" cy="0"/>
          <a:chOff x="0" y="0"/>
          <a:chExt cx="0" cy="0"/>
        </a:xfrm>
      </p:grpSpPr>
      <p:sp>
        <p:nvSpPr>
          <p:cNvPr id="7" name="Textplatzhalter 4"/>
          <p:cNvSpPr>
            <a:spLocks noGrp="1"/>
          </p:cNvSpPr>
          <p:nvPr>
            <p:ph type="body" idx="1"/>
          </p:nvPr>
        </p:nvSpPr>
        <p:spPr>
          <a:xfrm>
            <a:off x="218650" y="1152000"/>
            <a:ext cx="4212000" cy="342809"/>
          </a:xfrm>
          <a:prstGeom prst="rect">
            <a:avLst/>
          </a:prstGeom>
          <a:solidFill>
            <a:schemeClr val="accent1">
              <a:alpha val="20000"/>
            </a:schemeClr>
          </a:solidFill>
        </p:spPr>
        <p:txBody>
          <a:bodyPr lIns="71579" tIns="35790" rIns="71579" bIns="35790"/>
          <a:lstStyle>
            <a:lvl1pPr marL="0" indent="0">
              <a:buNone/>
              <a:defRPr sz="1600" b="1" i="0">
                <a:solidFill>
                  <a:schemeClr val="tx1"/>
                </a:solidFill>
                <a:latin typeface="Arial"/>
              </a:defRPr>
            </a:lvl1pPr>
          </a:lstStyle>
          <a:p>
            <a:pPr lvl="0"/>
            <a:r>
              <a:rPr lang="de-DE"/>
              <a:t>Mastertextformat bearbeiten</a:t>
            </a:r>
          </a:p>
        </p:txBody>
      </p:sp>
      <p:sp>
        <p:nvSpPr>
          <p:cNvPr id="8" name="Textplatzhalter 12"/>
          <p:cNvSpPr>
            <a:spLocks noGrp="1"/>
          </p:cNvSpPr>
          <p:nvPr>
            <p:ph type="body" sz="quarter" idx="12" hasCustomPrompt="1"/>
          </p:nvPr>
        </p:nvSpPr>
        <p:spPr>
          <a:xfrm>
            <a:off x="218653" y="1692000"/>
            <a:ext cx="4212000" cy="2700000"/>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68" indent="-243526">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marL="237600" marR="0" indent="-216000" algn="l" defTabSz="389642" rtl="0" eaLnBrk="1" fontAlgn="auto" latinLnBrk="0" hangingPunct="1">
              <a:lnSpc>
                <a:spcPct val="100000"/>
              </a:lnSpc>
              <a:spcBef>
                <a:spcPct val="20000"/>
              </a:spcBef>
              <a:spcAft>
                <a:spcPts val="0"/>
              </a:spcAft>
              <a:buClrTx/>
              <a:buSzTx/>
              <a:buFont typeface="Arial"/>
              <a:buNone/>
              <a:tabLst/>
              <a:defRPr sz="1300" baseline="0">
                <a:solidFill>
                  <a:schemeClr val="tx1"/>
                </a:solidFill>
                <a:latin typeface="Arial"/>
                <a:cs typeface="Arial"/>
              </a:defRPr>
            </a:lvl4pPr>
            <a:lvl5pPr marL="0" indent="0">
              <a:defRPr sz="1100">
                <a:solidFill>
                  <a:srgbClr val="0E2954"/>
                </a:solidFill>
                <a:latin typeface="Arial"/>
                <a:cs typeface="Arial"/>
              </a:defRPr>
            </a:lvl5pPr>
          </a:lstStyle>
          <a:p>
            <a:pPr marL="223685" marR="0" lvl="3" indent="-223685" algn="l" defTabSz="389642" rtl="0" eaLnBrk="1" fontAlgn="auto" latinLnBrk="0" hangingPunct="1">
              <a:lnSpc>
                <a:spcPct val="100000"/>
              </a:lnSpc>
              <a:spcBef>
                <a:spcPct val="20000"/>
              </a:spcBef>
              <a:spcAft>
                <a:spcPts val="0"/>
              </a:spcAft>
              <a:buClrTx/>
              <a:buSzTx/>
              <a:buFont typeface="Arial"/>
              <a:buChar char="•"/>
              <a:tabLst/>
              <a:defRPr/>
            </a:pPr>
            <a:r>
              <a:rPr lang="de-DE"/>
              <a:t>Aufzählung Arial 13pt</a:t>
            </a:r>
          </a:p>
        </p:txBody>
      </p:sp>
      <p:sp>
        <p:nvSpPr>
          <p:cNvPr id="9" name="Inhaltsplatzhalter 5">
            <a:extLst>
              <a:ext uri="{FF2B5EF4-FFF2-40B4-BE49-F238E27FC236}">
                <a16:creationId xmlns:a16="http://schemas.microsoft.com/office/drawing/2014/main" id="{357B7895-4E85-AC4B-B8FC-16B59BB243F9}"/>
              </a:ext>
            </a:extLst>
          </p:cNvPr>
          <p:cNvSpPr>
            <a:spLocks noGrp="1"/>
          </p:cNvSpPr>
          <p:nvPr>
            <p:ph sz="half" idx="11"/>
          </p:nvPr>
        </p:nvSpPr>
        <p:spPr>
          <a:xfrm>
            <a:off x="4646651" y="1151542"/>
            <a:ext cx="4212000" cy="3240458"/>
          </a:xfrm>
          <a:prstGeom prst="rect">
            <a:avLst/>
          </a:prstGeom>
        </p:spPr>
        <p:txBody>
          <a:bodyPr lIns="71579" tIns="35790" rIns="71579" bIns="35790"/>
          <a:lstStyle>
            <a:lvl1pPr marL="0" indent="0">
              <a:buNone/>
              <a:defRPr sz="1600">
                <a:solidFill>
                  <a:schemeClr val="tx1"/>
                </a:solidFill>
                <a:latin typeface="Arial"/>
              </a:defRPr>
            </a:lvl1pPr>
          </a:lstStyle>
          <a:p>
            <a:pPr lvl="0"/>
            <a:r>
              <a:rPr lang="de-DE"/>
              <a:t>Mastertextformat bearbeiten</a:t>
            </a:r>
          </a:p>
        </p:txBody>
      </p:sp>
      <p:sp>
        <p:nvSpPr>
          <p:cNvPr id="10" name="Titel 10">
            <a:extLst>
              <a:ext uri="{FF2B5EF4-FFF2-40B4-BE49-F238E27FC236}">
                <a16:creationId xmlns:a16="http://schemas.microsoft.com/office/drawing/2014/main" id="{9E6E1938-1E42-1540-BB0B-DC1CE0422DA0}"/>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a:t>Titel, Arial fett 20pt</a:t>
            </a:r>
          </a:p>
        </p:txBody>
      </p:sp>
      <p:sp>
        <p:nvSpPr>
          <p:cNvPr id="12" name="Foliennummernplatzhalter 15">
            <a:extLst>
              <a:ext uri="{FF2B5EF4-FFF2-40B4-BE49-F238E27FC236}">
                <a16:creationId xmlns:a16="http://schemas.microsoft.com/office/drawing/2014/main" id="{2B0861ED-1555-BC47-BC9B-1744132CAC5E}"/>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13" name="Fußzeilenplatzhalter 4">
            <a:extLst>
              <a:ext uri="{FF2B5EF4-FFF2-40B4-BE49-F238E27FC236}">
                <a16:creationId xmlns:a16="http://schemas.microsoft.com/office/drawing/2014/main" id="{AE3878AE-0B1A-7A4F-A382-DA7F77659618}"/>
              </a:ext>
            </a:extLst>
          </p:cNvPr>
          <p:cNvSpPr>
            <a:spLocks noGrp="1"/>
          </p:cNvSpPr>
          <p:nvPr>
            <p:ph type="ftr" sz="quarter" idx="14"/>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Tree>
    <p:extLst>
      <p:ext uri="{BB962C8B-B14F-4D97-AF65-F5344CB8AC3E}">
        <p14:creationId xmlns:p14="http://schemas.microsoft.com/office/powerpoint/2010/main" val="4061346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Ref idx="1001">
        <a:schemeClr val="bg1"/>
      </p:bgRef>
    </p:bg>
    <p:spTree>
      <p:nvGrpSpPr>
        <p:cNvPr id="1" name=""/>
        <p:cNvGrpSpPr/>
        <p:nvPr/>
      </p:nvGrpSpPr>
      <p:grpSpPr>
        <a:xfrm>
          <a:off x="0" y="0"/>
          <a:ext cx="0" cy="0"/>
          <a:chOff x="0" y="0"/>
          <a:chExt cx="0" cy="0"/>
        </a:xfrm>
      </p:grpSpPr>
      <p:sp>
        <p:nvSpPr>
          <p:cNvPr id="36" name="Freihandform 35">
            <a:extLst>
              <a:ext uri="{FF2B5EF4-FFF2-40B4-BE49-F238E27FC236}">
                <a16:creationId xmlns:a16="http://schemas.microsoft.com/office/drawing/2014/main" id="{44E5CBEC-4E07-B84F-8968-7596116121E0}"/>
              </a:ext>
            </a:extLst>
          </p:cNvPr>
          <p:cNvSpPr/>
          <p:nvPr userDrawn="1"/>
        </p:nvSpPr>
        <p:spPr>
          <a:xfrm>
            <a:off x="0" y="1468800"/>
            <a:ext cx="9144000" cy="3668400"/>
          </a:xfrm>
          <a:custGeom>
            <a:avLst/>
            <a:gdLst>
              <a:gd name="connsiteX0" fmla="*/ 0 w 9144000"/>
              <a:gd name="connsiteY0" fmla="*/ 0 h 3668400"/>
              <a:gd name="connsiteX1" fmla="*/ 7813740 w 9144000"/>
              <a:gd name="connsiteY1" fmla="*/ 0 h 3668400"/>
              <a:gd name="connsiteX2" fmla="*/ 7978356 w 9144000"/>
              <a:gd name="connsiteY2" fmla="*/ 164616 h 3668400"/>
              <a:gd name="connsiteX3" fmla="*/ 9144000 w 9144000"/>
              <a:gd name="connsiteY3" fmla="*/ 164616 h 3668400"/>
              <a:gd name="connsiteX4" fmla="*/ 9144000 w 9144000"/>
              <a:gd name="connsiteY4" fmla="*/ 3512700 h 3668400"/>
              <a:gd name="connsiteX5" fmla="*/ 7974012 w 9144000"/>
              <a:gd name="connsiteY5" fmla="*/ 3512700 h 3668400"/>
              <a:gd name="connsiteX6" fmla="*/ 7818312 w 9144000"/>
              <a:gd name="connsiteY6" fmla="*/ 3668400 h 3668400"/>
              <a:gd name="connsiteX7" fmla="*/ 0 w 9144000"/>
              <a:gd name="connsiteY7" fmla="*/ 3668400 h 36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668400">
                <a:moveTo>
                  <a:pt x="0" y="0"/>
                </a:moveTo>
                <a:lnTo>
                  <a:pt x="7813740" y="0"/>
                </a:lnTo>
                <a:lnTo>
                  <a:pt x="7978356" y="164616"/>
                </a:lnTo>
                <a:lnTo>
                  <a:pt x="9144000" y="164616"/>
                </a:lnTo>
                <a:lnTo>
                  <a:pt x="9144000" y="3512700"/>
                </a:lnTo>
                <a:lnTo>
                  <a:pt x="7974012" y="3512700"/>
                </a:lnTo>
                <a:lnTo>
                  <a:pt x="7818312" y="3668400"/>
                </a:lnTo>
                <a:lnTo>
                  <a:pt x="0" y="3668400"/>
                </a:lnTo>
                <a:close/>
              </a:path>
            </a:pathLst>
          </a:custGeom>
          <a:gradFill>
            <a:gsLst>
              <a:gs pos="0">
                <a:schemeClr val="tx2"/>
              </a:gs>
              <a:gs pos="90000">
                <a:schemeClr val="tx1"/>
              </a:gs>
            </a:gsLst>
            <a:lin ang="0" scaled="0"/>
          </a:gra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en-GB" sz="600" kern="1200" dirty="0"/>
          </a:p>
        </p:txBody>
      </p:sp>
      <p:sp>
        <p:nvSpPr>
          <p:cNvPr id="31" name="Freihandform 30">
            <a:extLst>
              <a:ext uri="{FF2B5EF4-FFF2-40B4-BE49-F238E27FC236}">
                <a16:creationId xmlns:a16="http://schemas.microsoft.com/office/drawing/2014/main" id="{7FF68AD8-C6ED-F441-BCF1-EFFDF7E75F3B}"/>
              </a:ext>
            </a:extLst>
          </p:cNvPr>
          <p:cNvSpPr/>
          <p:nvPr userDrawn="1"/>
        </p:nvSpPr>
        <p:spPr>
          <a:xfrm>
            <a:off x="0" y="1306800"/>
            <a:ext cx="7812000" cy="162000"/>
          </a:xfrm>
          <a:custGeom>
            <a:avLst/>
            <a:gdLst>
              <a:gd name="connsiteX0" fmla="*/ 0 w 7812000"/>
              <a:gd name="connsiteY0" fmla="*/ 0 h 162000"/>
              <a:gd name="connsiteX1" fmla="*/ 7650000 w 7812000"/>
              <a:gd name="connsiteY1" fmla="*/ 0 h 162000"/>
              <a:gd name="connsiteX2" fmla="*/ 7812000 w 7812000"/>
              <a:gd name="connsiteY2" fmla="*/ 162000 h 162000"/>
              <a:gd name="connsiteX3" fmla="*/ 0 w 7812000"/>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7812000" h="162000">
                <a:moveTo>
                  <a:pt x="0" y="0"/>
                </a:moveTo>
                <a:lnTo>
                  <a:pt x="7650000" y="0"/>
                </a:lnTo>
                <a:lnTo>
                  <a:pt x="7812000" y="162000"/>
                </a:lnTo>
                <a:lnTo>
                  <a:pt x="0" y="1620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1" name="Textplatzhalter 11">
            <a:extLst>
              <a:ext uri="{FF2B5EF4-FFF2-40B4-BE49-F238E27FC236}">
                <a16:creationId xmlns:a16="http://schemas.microsoft.com/office/drawing/2014/main" id="{17FE1B09-701D-3E46-B18D-092561ABEA9F}"/>
              </a:ext>
            </a:extLst>
          </p:cNvPr>
          <p:cNvSpPr>
            <a:spLocks noGrp="1"/>
          </p:cNvSpPr>
          <p:nvPr>
            <p:ph type="body" sz="quarter" idx="11" hasCustomPrompt="1"/>
          </p:nvPr>
        </p:nvSpPr>
        <p:spPr>
          <a:xfrm>
            <a:off x="675078" y="2237056"/>
            <a:ext cx="7723332" cy="971340"/>
          </a:xfrm>
          <a:prstGeom prst="rect">
            <a:avLst/>
          </a:prstGeom>
        </p:spPr>
        <p:txBody>
          <a:bodyPr vert="horz" lIns="0" tIns="0" rIns="0" bIns="0">
            <a:normAutofit/>
          </a:bodyPr>
          <a:lstStyle>
            <a:lvl1pPr marL="0" indent="0">
              <a:spcBef>
                <a:spcPts val="0"/>
              </a:spcBef>
              <a:buNone/>
              <a:defRPr sz="38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dirty="0"/>
              <a:t>Titel der Präsentation, Arial 38pt</a:t>
            </a:r>
          </a:p>
        </p:txBody>
      </p:sp>
      <p:sp>
        <p:nvSpPr>
          <p:cNvPr id="13" name="Textplatzhalter 11">
            <a:extLst>
              <a:ext uri="{FF2B5EF4-FFF2-40B4-BE49-F238E27FC236}">
                <a16:creationId xmlns:a16="http://schemas.microsoft.com/office/drawing/2014/main" id="{539FB08B-5801-414B-A90D-EF00F34156D2}"/>
              </a:ext>
            </a:extLst>
          </p:cNvPr>
          <p:cNvSpPr>
            <a:spLocks noGrp="1"/>
          </p:cNvSpPr>
          <p:nvPr>
            <p:ph type="body" sz="quarter" idx="13" hasCustomPrompt="1"/>
          </p:nvPr>
        </p:nvSpPr>
        <p:spPr>
          <a:xfrm>
            <a:off x="675077" y="4083918"/>
            <a:ext cx="7723333" cy="570060"/>
          </a:xfrm>
          <a:prstGeom prst="rect">
            <a:avLst/>
          </a:prstGeom>
        </p:spPr>
        <p:txBody>
          <a:bodyPr vert="horz" lIns="0" tIns="0" rIns="0" bIns="0">
            <a:normAutofit/>
          </a:bodyPr>
          <a:lstStyle>
            <a:lvl1pPr marL="0" indent="0">
              <a:buNone/>
              <a:defRPr sz="1900" b="0">
                <a:solidFill>
                  <a:schemeClr val="bg1"/>
                </a:solidFill>
                <a:latin typeface="Arial"/>
                <a:cs typeface="Arial"/>
              </a:defRPr>
            </a:lvl1pPr>
            <a:lvl2pPr>
              <a:buNone/>
              <a:defRPr/>
            </a:lvl2pPr>
            <a:lvl3pPr>
              <a:buNone/>
              <a:defRPr/>
            </a:lvl3pPr>
            <a:lvl4pPr>
              <a:buNone/>
              <a:defRPr/>
            </a:lvl4pPr>
            <a:lvl5pPr>
              <a:buNone/>
              <a:defRPr/>
            </a:lvl5pPr>
          </a:lstStyle>
          <a:p>
            <a:pPr lvl="0"/>
            <a:r>
              <a:rPr lang="de-DE" dirty="0"/>
              <a:t>Vortragender, Arial 19pt</a:t>
            </a:r>
          </a:p>
        </p:txBody>
      </p:sp>
      <p:sp>
        <p:nvSpPr>
          <p:cNvPr id="14" name="Textplatzhalter 11">
            <a:extLst>
              <a:ext uri="{FF2B5EF4-FFF2-40B4-BE49-F238E27FC236}">
                <a16:creationId xmlns:a16="http://schemas.microsoft.com/office/drawing/2014/main" id="{33A4B50E-9D00-364C-9F1E-C9F301854511}"/>
              </a:ext>
            </a:extLst>
          </p:cNvPr>
          <p:cNvSpPr>
            <a:spLocks noGrp="1"/>
          </p:cNvSpPr>
          <p:nvPr>
            <p:ph type="body" sz="quarter" idx="14" hasCustomPrompt="1"/>
          </p:nvPr>
        </p:nvSpPr>
        <p:spPr>
          <a:xfrm>
            <a:off x="676800" y="3160800"/>
            <a:ext cx="7723332" cy="404733"/>
          </a:xfrm>
          <a:prstGeom prst="rect">
            <a:avLst/>
          </a:prstGeom>
        </p:spPr>
        <p:txBody>
          <a:bodyPr vert="horz" lIns="0" tIns="0" rIns="0" bIns="0">
            <a:noAutofit/>
          </a:bodyPr>
          <a:lstStyle>
            <a:lvl1pPr marL="0" marR="0" indent="0" algn="l" defTabSz="389642" rtl="0" eaLnBrk="1" fontAlgn="auto" latinLnBrk="0" hangingPunct="1">
              <a:lnSpc>
                <a:spcPct val="100000"/>
              </a:lnSpc>
              <a:spcBef>
                <a:spcPct val="20000"/>
              </a:spcBef>
              <a:spcAft>
                <a:spcPts val="0"/>
              </a:spcAft>
              <a:buClrTx/>
              <a:buSzTx/>
              <a:buFont typeface="Arial"/>
              <a:buNone/>
              <a:tabLst/>
              <a:defRPr sz="2600" b="0" baseline="0">
                <a:solidFill>
                  <a:schemeClr val="bg1"/>
                </a:solidFill>
                <a:latin typeface="Arial"/>
                <a:cs typeface="Arial"/>
              </a:defRPr>
            </a:lvl1pPr>
            <a:lvl2pPr>
              <a:buNone/>
              <a:defRPr/>
            </a:lvl2pPr>
            <a:lvl3pPr>
              <a:buNone/>
              <a:defRPr/>
            </a:lvl3pPr>
            <a:lvl4pPr>
              <a:buNone/>
              <a:defRPr/>
            </a:lvl4pPr>
            <a:lvl5pPr>
              <a:buNone/>
              <a:defRPr/>
            </a:lvl5pPr>
          </a:lstStyle>
          <a:p>
            <a:pPr marL="0" marR="0" lvl="0" indent="0" algn="l" defTabSz="389642" rtl="0" eaLnBrk="1" fontAlgn="auto" latinLnBrk="0" hangingPunct="1">
              <a:lnSpc>
                <a:spcPct val="100000"/>
              </a:lnSpc>
              <a:spcBef>
                <a:spcPct val="20000"/>
              </a:spcBef>
              <a:spcAft>
                <a:spcPts val="0"/>
              </a:spcAft>
              <a:buClrTx/>
              <a:buSzTx/>
              <a:buFont typeface="Arial"/>
              <a:buNone/>
              <a:tabLst/>
              <a:defRPr/>
            </a:pPr>
            <a:r>
              <a:rPr lang="de-DE" dirty="0"/>
              <a:t>Optionaler Untertitel, Arial 26pt</a:t>
            </a:r>
          </a:p>
        </p:txBody>
      </p:sp>
      <p:pic>
        <p:nvPicPr>
          <p:cNvPr id="12" name="Grafik 11">
            <a:extLst>
              <a:ext uri="{FF2B5EF4-FFF2-40B4-BE49-F238E27FC236}">
                <a16:creationId xmlns:a16="http://schemas.microsoft.com/office/drawing/2014/main" id="{1AC607DB-0943-1C4F-8F5F-900F8A92FB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27118" y="217427"/>
            <a:ext cx="905122" cy="737700"/>
          </a:xfrm>
          <a:prstGeom prst="rect">
            <a:avLst/>
          </a:prstGeom>
        </p:spPr>
      </p:pic>
      <p:sp>
        <p:nvSpPr>
          <p:cNvPr id="28" name="Rechteck 27">
            <a:extLst>
              <a:ext uri="{FF2B5EF4-FFF2-40B4-BE49-F238E27FC236}">
                <a16:creationId xmlns:a16="http://schemas.microsoft.com/office/drawing/2014/main" id="{3C523085-FD4B-1E4E-B81B-87BC0801A300}"/>
              </a:ext>
            </a:extLst>
          </p:cNvPr>
          <p:cNvSpPr/>
          <p:nvPr userDrawn="1"/>
        </p:nvSpPr>
        <p:spPr>
          <a:xfrm>
            <a:off x="674747" y="1341000"/>
            <a:ext cx="716543" cy="107722"/>
          </a:xfrm>
          <a:prstGeom prst="rect">
            <a:avLst/>
          </a:prstGeom>
        </p:spPr>
        <p:txBody>
          <a:bodyPr wrap="none" lIns="0" tIns="0" rIns="0" bIns="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lang="de-DE" sz="700" kern="1200" dirty="0">
                <a:solidFill>
                  <a:schemeClr val="bg1"/>
                </a:solidFill>
                <a:effectLst/>
                <a:latin typeface="Dingbats2Arrows1OT" pitchFamily="82" charset="77"/>
                <a:ea typeface="+mn-ea"/>
                <a:cs typeface="+mn-cs"/>
              </a:rPr>
              <a:t>l</a:t>
            </a:r>
            <a:r>
              <a:rPr lang="de-DE" sz="700" b="1" dirty="0">
                <a:solidFill>
                  <a:schemeClr val="bg1"/>
                </a:solidFill>
                <a:latin typeface="Arial"/>
                <a:ea typeface="Wingdings"/>
                <a:cs typeface="Arial"/>
                <a:sym typeface="Wingdings"/>
              </a:rPr>
              <a:t> </a:t>
            </a:r>
            <a:r>
              <a:rPr lang="de-DE" sz="700" b="1" dirty="0" err="1">
                <a:solidFill>
                  <a:schemeClr val="bg1"/>
                </a:solidFill>
                <a:latin typeface="Arial"/>
                <a:cs typeface="Arial"/>
              </a:rPr>
              <a:t>www.dvgw.de</a:t>
            </a:r>
            <a:r>
              <a:rPr lang="de-DE" sz="700" b="1" dirty="0">
                <a:solidFill>
                  <a:schemeClr val="bg1"/>
                </a:solidFill>
                <a:latin typeface="Arial"/>
                <a:cs typeface="Arial"/>
              </a:rPr>
              <a:t> </a:t>
            </a:r>
          </a:p>
        </p:txBody>
      </p:sp>
      <p:pic>
        <p:nvPicPr>
          <p:cNvPr id="15" name="Grafik 14">
            <a:extLst>
              <a:ext uri="{FF2B5EF4-FFF2-40B4-BE49-F238E27FC236}">
                <a16:creationId xmlns:a16="http://schemas.microsoft.com/office/drawing/2014/main" id="{FD03BD6F-65DC-6F45-B02A-F59F96436D0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886801" y="252000"/>
            <a:ext cx="2044798" cy="822620"/>
          </a:xfrm>
          <a:prstGeom prst="rect">
            <a:avLst/>
          </a:prstGeom>
        </p:spPr>
      </p:pic>
    </p:spTree>
    <p:extLst>
      <p:ext uri="{BB962C8B-B14F-4D97-AF65-F5344CB8AC3E}">
        <p14:creationId xmlns:p14="http://schemas.microsoft.com/office/powerpoint/2010/main" val="175518426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Aufzählung">
    <p:spTree>
      <p:nvGrpSpPr>
        <p:cNvPr id="1" name=""/>
        <p:cNvGrpSpPr/>
        <p:nvPr/>
      </p:nvGrpSpPr>
      <p:grpSpPr>
        <a:xfrm>
          <a:off x="0" y="0"/>
          <a:ext cx="0" cy="0"/>
          <a:chOff x="0" y="0"/>
          <a:chExt cx="0" cy="0"/>
        </a:xfrm>
      </p:grpSpPr>
      <p:sp>
        <p:nvSpPr>
          <p:cNvPr id="7" name="Titel 10">
            <a:extLst>
              <a:ext uri="{FF2B5EF4-FFF2-40B4-BE49-F238E27FC236}">
                <a16:creationId xmlns:a16="http://schemas.microsoft.com/office/drawing/2014/main" id="{3F61D4DA-8F09-E14F-B3ED-F1B7FF0E85B4}"/>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dirty="0"/>
              <a:t>Titel, Arial fett 20pt</a:t>
            </a:r>
          </a:p>
        </p:txBody>
      </p:sp>
      <p:sp>
        <p:nvSpPr>
          <p:cNvPr id="9" name="Textplatzhalter 12">
            <a:extLst>
              <a:ext uri="{FF2B5EF4-FFF2-40B4-BE49-F238E27FC236}">
                <a16:creationId xmlns:a16="http://schemas.microsoft.com/office/drawing/2014/main" id="{F099F296-097C-6D40-89C2-CA71768FB88E}"/>
              </a:ext>
            </a:extLst>
          </p:cNvPr>
          <p:cNvSpPr>
            <a:spLocks noGrp="1"/>
          </p:cNvSpPr>
          <p:nvPr>
            <p:ph type="body" sz="quarter" idx="12" hasCustomPrompt="1"/>
          </p:nvPr>
        </p:nvSpPr>
        <p:spPr>
          <a:xfrm>
            <a:off x="218651" y="1152000"/>
            <a:ext cx="8639999" cy="3240000"/>
          </a:xfrm>
          <a:prstGeom prst="rect">
            <a:avLst/>
          </a:prstGeom>
        </p:spPr>
        <p:txBody>
          <a:bodyPr vert="horz" lIns="71579" tIns="35790" rIns="71579" bIns="35790">
            <a:normAutofit/>
          </a:bodyPr>
          <a:lstStyle>
            <a:lvl1pPr marL="216000" indent="-216000">
              <a:buFont typeface="Arial" panose="020B0604020202020204" pitchFamily="34" charset="0"/>
              <a:buChar char="•"/>
              <a:defRPr sz="1800">
                <a:solidFill>
                  <a:srgbClr val="0E2954"/>
                </a:solidFill>
                <a:latin typeface="Arial"/>
                <a:cs typeface="Arial"/>
              </a:defRPr>
            </a:lvl1pPr>
            <a:lvl2pPr marL="432000" indent="-216000">
              <a:buFont typeface="Arial" pitchFamily="34" charset="0"/>
              <a:buChar char="•"/>
              <a:defRPr sz="1800">
                <a:solidFill>
                  <a:srgbClr val="0E2954"/>
                </a:solidFill>
                <a:latin typeface="Arial"/>
                <a:cs typeface="Arial"/>
              </a:defRPr>
            </a:lvl2pPr>
            <a:lvl3pPr marL="648000" indent="-216000">
              <a:defRPr sz="1600">
                <a:solidFill>
                  <a:srgbClr val="0E2954"/>
                </a:solidFill>
                <a:latin typeface="Arial"/>
                <a:cs typeface="Arial"/>
              </a:defRPr>
            </a:lvl3pPr>
            <a:lvl4pPr marL="864000" indent="-216000">
              <a:defRPr sz="1300">
                <a:solidFill>
                  <a:srgbClr val="0E2954"/>
                </a:solidFill>
                <a:latin typeface="Arial"/>
                <a:cs typeface="Arial"/>
              </a:defRPr>
            </a:lvl4pPr>
            <a:lvl5pPr marL="1080000" indent="-216000">
              <a:defRPr sz="1100">
                <a:solidFill>
                  <a:srgbClr val="0E2954"/>
                </a:solidFill>
                <a:latin typeface="Arial"/>
                <a:cs typeface="Arial"/>
              </a:defRPr>
            </a:lvl5pPr>
          </a:lstStyle>
          <a:p>
            <a:pPr lvl="0"/>
            <a:r>
              <a:rPr lang="de-DE" dirty="0"/>
              <a:t>Textmasterformat bearbeiten, Arial 18pt</a:t>
            </a:r>
          </a:p>
          <a:p>
            <a:pPr lvl="1"/>
            <a:r>
              <a:rPr lang="de-DE" dirty="0"/>
              <a:t>Zweite Ebene, Arial 18pt </a:t>
            </a:r>
          </a:p>
          <a:p>
            <a:pPr lvl="2"/>
            <a:r>
              <a:rPr lang="de-DE" dirty="0"/>
              <a:t>Dritte Ebene, Arial 16pt</a:t>
            </a:r>
          </a:p>
          <a:p>
            <a:pPr lvl="3"/>
            <a:r>
              <a:rPr lang="de-DE" dirty="0"/>
              <a:t>Vierte Ebene, Arial 13pt</a:t>
            </a:r>
          </a:p>
          <a:p>
            <a:pPr lvl="4"/>
            <a:r>
              <a:rPr lang="de-DE" dirty="0"/>
              <a:t>Fünfte Ebene, Arial 11pt</a:t>
            </a:r>
          </a:p>
        </p:txBody>
      </p:sp>
      <p:sp>
        <p:nvSpPr>
          <p:cNvPr id="16" name="Foliennummernplatzhalter 15">
            <a:extLst>
              <a:ext uri="{FF2B5EF4-FFF2-40B4-BE49-F238E27FC236}">
                <a16:creationId xmlns:a16="http://schemas.microsoft.com/office/drawing/2014/main" id="{D71DAB94-B413-F24D-B66C-98E84738FB08}"/>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19" name="Fußzeilenplatzhalter 4">
            <a:extLst>
              <a:ext uri="{FF2B5EF4-FFF2-40B4-BE49-F238E27FC236}">
                <a16:creationId xmlns:a16="http://schemas.microsoft.com/office/drawing/2014/main" id="{D3E902F0-072C-5941-84E0-194266AF6625}"/>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89515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el überl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8662" y="50400"/>
            <a:ext cx="8640000" cy="684000"/>
          </a:xfrm>
          <a:prstGeom prst="rect">
            <a:avLst/>
          </a:prstGeom>
        </p:spPr>
        <p:txBody>
          <a:bodyPr vert="horz" lIns="71579" tIns="35790" rIns="71579" bIns="35790"/>
          <a:lstStyle>
            <a:lvl1pPr algn="l">
              <a:defRPr lang="de-DE" sz="1900" b="1">
                <a:solidFill>
                  <a:schemeClr val="bg1"/>
                </a:solidFill>
                <a:latin typeface="Arial"/>
                <a:cs typeface="Arial"/>
              </a:defRPr>
            </a:lvl1pPr>
          </a:lstStyle>
          <a:p>
            <a:pPr lvl="0" algn="l"/>
            <a:r>
              <a:rPr lang="de-DE" sz="1900" dirty="0"/>
              <a:t>Beispiel überlanger Titel, Arial fett 19pt (bitte nur als Ausnahme nutzen, falls Titel nicht auf mind. 1 1/2 Zeilen gekürzt werden kann!)</a:t>
            </a:r>
            <a:endParaRPr lang="de-DE" dirty="0"/>
          </a:p>
        </p:txBody>
      </p:sp>
      <p:sp>
        <p:nvSpPr>
          <p:cNvPr id="6" name="Foliennummernplatzhalter 15">
            <a:extLst>
              <a:ext uri="{FF2B5EF4-FFF2-40B4-BE49-F238E27FC236}">
                <a16:creationId xmlns:a16="http://schemas.microsoft.com/office/drawing/2014/main" id="{BF71A0BD-A221-284E-BF7C-3BA0D49921E2}"/>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7" name="Fußzeilenplatzhalter 4">
            <a:extLst>
              <a:ext uri="{FF2B5EF4-FFF2-40B4-BE49-F238E27FC236}">
                <a16:creationId xmlns:a16="http://schemas.microsoft.com/office/drawing/2014/main" id="{5887D54E-A5BD-EA4C-9C8C-B051C53C3E65}"/>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
        <p:nvSpPr>
          <p:cNvPr id="8" name="Textplatzhalter 12">
            <a:extLst>
              <a:ext uri="{FF2B5EF4-FFF2-40B4-BE49-F238E27FC236}">
                <a16:creationId xmlns:a16="http://schemas.microsoft.com/office/drawing/2014/main" id="{CFEDFA6A-1F50-1840-A07D-40909DF7BDC7}"/>
              </a:ext>
            </a:extLst>
          </p:cNvPr>
          <p:cNvSpPr>
            <a:spLocks noGrp="1"/>
          </p:cNvSpPr>
          <p:nvPr>
            <p:ph type="body" sz="quarter" idx="12" hasCustomPrompt="1"/>
          </p:nvPr>
        </p:nvSpPr>
        <p:spPr>
          <a:xfrm>
            <a:off x="218652" y="1152000"/>
            <a:ext cx="8640000" cy="3240000"/>
          </a:xfrm>
          <a:prstGeom prst="rect">
            <a:avLst/>
          </a:prstGeom>
        </p:spPr>
        <p:txBody>
          <a:bodyPr vert="horz" lIns="71579" tIns="35790" rIns="71579" bIns="35790">
            <a:normAutofit/>
          </a:bodyPr>
          <a:lstStyle>
            <a:lvl1pPr marL="216000" indent="-216000">
              <a:buFont typeface="Arial" panose="020B0604020202020204" pitchFamily="34" charset="0"/>
              <a:buChar char="•"/>
              <a:defRPr sz="1800">
                <a:solidFill>
                  <a:srgbClr val="0E2954"/>
                </a:solidFill>
                <a:latin typeface="Arial"/>
                <a:cs typeface="Arial"/>
              </a:defRPr>
            </a:lvl1pPr>
            <a:lvl2pPr marL="432000" indent="-216000">
              <a:buFont typeface="Arial" pitchFamily="34" charset="0"/>
              <a:buChar char="•"/>
              <a:defRPr sz="1800">
                <a:solidFill>
                  <a:srgbClr val="0E2954"/>
                </a:solidFill>
                <a:latin typeface="Arial"/>
                <a:cs typeface="Arial"/>
              </a:defRPr>
            </a:lvl2pPr>
            <a:lvl3pPr marL="648000" indent="-216000">
              <a:defRPr sz="1600">
                <a:solidFill>
                  <a:srgbClr val="0E2954"/>
                </a:solidFill>
                <a:latin typeface="Arial"/>
                <a:cs typeface="Arial"/>
              </a:defRPr>
            </a:lvl3pPr>
            <a:lvl4pPr marL="864000" indent="-216000">
              <a:defRPr sz="1300">
                <a:solidFill>
                  <a:srgbClr val="0E2954"/>
                </a:solidFill>
                <a:latin typeface="Arial"/>
                <a:cs typeface="Arial"/>
              </a:defRPr>
            </a:lvl4pPr>
            <a:lvl5pPr marL="1080000" indent="-216000">
              <a:defRPr sz="1100">
                <a:solidFill>
                  <a:srgbClr val="0E2954"/>
                </a:solidFill>
                <a:latin typeface="Arial"/>
                <a:cs typeface="Arial"/>
              </a:defRPr>
            </a:lvl5pPr>
          </a:lstStyle>
          <a:p>
            <a:pPr lvl="0"/>
            <a:r>
              <a:rPr lang="de-DE" dirty="0"/>
              <a:t>Textmasterformat bearbeiten, Arial 18pt</a:t>
            </a:r>
          </a:p>
          <a:p>
            <a:pPr lvl="1"/>
            <a:r>
              <a:rPr lang="de-DE" dirty="0"/>
              <a:t>Zweite Ebene, Arial 18pt </a:t>
            </a:r>
          </a:p>
          <a:p>
            <a:pPr lvl="2"/>
            <a:r>
              <a:rPr lang="de-DE" dirty="0"/>
              <a:t>Dritte Ebene, Arial 16pt</a:t>
            </a:r>
          </a:p>
          <a:p>
            <a:pPr lvl="3"/>
            <a:r>
              <a:rPr lang="de-DE" dirty="0"/>
              <a:t>Vierte Ebene, Arial 13pt</a:t>
            </a:r>
          </a:p>
          <a:p>
            <a:pPr lvl="4"/>
            <a:r>
              <a:rPr lang="de-DE" dirty="0"/>
              <a:t>Fünfte Ebene, Arial 11pt</a:t>
            </a:r>
          </a:p>
        </p:txBody>
      </p:sp>
    </p:spTree>
    <p:extLst>
      <p:ext uri="{BB962C8B-B14F-4D97-AF65-F5344CB8AC3E}">
        <p14:creationId xmlns:p14="http://schemas.microsoft.com/office/powerpoint/2010/main" val="3216896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ild/Grafik mit BU">
    <p:spTree>
      <p:nvGrpSpPr>
        <p:cNvPr id="1" name=""/>
        <p:cNvGrpSpPr/>
        <p:nvPr/>
      </p:nvGrpSpPr>
      <p:grpSpPr>
        <a:xfrm>
          <a:off x="0" y="0"/>
          <a:ext cx="0" cy="0"/>
          <a:chOff x="0" y="0"/>
          <a:chExt cx="0" cy="0"/>
        </a:xfrm>
      </p:grpSpPr>
      <p:sp>
        <p:nvSpPr>
          <p:cNvPr id="4" name="Bildplatzhalter 2"/>
          <p:cNvSpPr>
            <a:spLocks noGrp="1"/>
          </p:cNvSpPr>
          <p:nvPr>
            <p:ph type="pic" idx="1"/>
          </p:nvPr>
        </p:nvSpPr>
        <p:spPr>
          <a:xfrm>
            <a:off x="219600" y="1152000"/>
            <a:ext cx="8640000" cy="2700000"/>
          </a:xfrm>
          <a:prstGeom prst="rect">
            <a:avLst/>
          </a:prstGeom>
        </p:spPr>
        <p:txBody>
          <a:bodyPr lIns="71579" tIns="35790" rIns="71579" bIns="35790">
            <a:normAutofit/>
          </a:bodyPr>
          <a:lstStyle>
            <a:lvl1pPr marL="0" indent="0">
              <a:buNone/>
              <a:defRPr sz="2700" b="0" i="0">
                <a:latin typeface="Arial" panose="020B0604020202020204" pitchFamily="34" charset="0"/>
              </a:defRPr>
            </a:lvl1pPr>
            <a:lvl2pPr marL="389642" indent="0">
              <a:buNone/>
              <a:defRPr sz="2300"/>
            </a:lvl2pPr>
            <a:lvl3pPr marL="779283" indent="0">
              <a:buNone/>
              <a:defRPr sz="2000"/>
            </a:lvl3pPr>
            <a:lvl4pPr marL="1168925" indent="0">
              <a:buNone/>
              <a:defRPr sz="1700"/>
            </a:lvl4pPr>
            <a:lvl5pPr marL="1558567" indent="0">
              <a:buNone/>
              <a:defRPr sz="1700"/>
            </a:lvl5pPr>
            <a:lvl6pPr marL="1948208" indent="0">
              <a:buNone/>
              <a:defRPr sz="1700"/>
            </a:lvl6pPr>
            <a:lvl7pPr marL="2337849" indent="0">
              <a:buNone/>
              <a:defRPr sz="1700"/>
            </a:lvl7pPr>
            <a:lvl8pPr marL="2727490" indent="0">
              <a:buNone/>
              <a:defRPr sz="1700"/>
            </a:lvl8pPr>
            <a:lvl9pPr marL="3117132" indent="0">
              <a:buNone/>
              <a:defRPr sz="1700"/>
            </a:lvl9pPr>
          </a:lstStyle>
          <a:p>
            <a:r>
              <a:rPr lang="de-DE"/>
              <a:t>Bild durch Klicken auf Symbol hinzufügen</a:t>
            </a:r>
            <a:endParaRPr lang="de-DE" dirty="0"/>
          </a:p>
        </p:txBody>
      </p:sp>
      <p:sp>
        <p:nvSpPr>
          <p:cNvPr id="5" name="Textplatzhalter 4"/>
          <p:cNvSpPr>
            <a:spLocks noGrp="1"/>
          </p:cNvSpPr>
          <p:nvPr>
            <p:ph type="body" idx="10"/>
          </p:nvPr>
        </p:nvSpPr>
        <p:spPr>
          <a:xfrm>
            <a:off x="219600" y="4049190"/>
            <a:ext cx="8640000" cy="342810"/>
          </a:xfrm>
          <a:prstGeom prst="rect">
            <a:avLst/>
          </a:prstGeom>
        </p:spPr>
        <p:txBody>
          <a:bodyPr lIns="71579" tIns="35790" rIns="71579" bIns="35790"/>
          <a:lstStyle>
            <a:lvl1pPr marL="0" indent="0">
              <a:buNone/>
              <a:defRPr sz="1600" b="1" i="0">
                <a:latin typeface="Arial"/>
              </a:defRPr>
            </a:lvl1pPr>
          </a:lstStyle>
          <a:p>
            <a:pPr lvl="0"/>
            <a:r>
              <a:rPr lang="de-DE"/>
              <a:t>Mastertextformat bearbeiten</a:t>
            </a:r>
          </a:p>
        </p:txBody>
      </p:sp>
      <p:sp>
        <p:nvSpPr>
          <p:cNvPr id="18" name="Titel 10">
            <a:extLst>
              <a:ext uri="{FF2B5EF4-FFF2-40B4-BE49-F238E27FC236}">
                <a16:creationId xmlns:a16="http://schemas.microsoft.com/office/drawing/2014/main" id="{D3C6A549-2FA4-8B4A-B882-9D9A55942C69}"/>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dirty="0"/>
              <a:t>Titel, Arial fett 20pt</a:t>
            </a:r>
          </a:p>
        </p:txBody>
      </p:sp>
      <p:sp>
        <p:nvSpPr>
          <p:cNvPr id="7" name="Foliennummernplatzhalter 15">
            <a:extLst>
              <a:ext uri="{FF2B5EF4-FFF2-40B4-BE49-F238E27FC236}">
                <a16:creationId xmlns:a16="http://schemas.microsoft.com/office/drawing/2014/main" id="{918BE568-8754-DA40-B131-24A8ABF85010}"/>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8" name="Fußzeilenplatzhalter 4">
            <a:extLst>
              <a:ext uri="{FF2B5EF4-FFF2-40B4-BE49-F238E27FC236}">
                <a16:creationId xmlns:a16="http://schemas.microsoft.com/office/drawing/2014/main" id="{F1B93588-1B6C-BB46-AC5B-1DA04772D7B3}"/>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2798317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Vergleich">
    <p:spTree>
      <p:nvGrpSpPr>
        <p:cNvPr id="1" name=""/>
        <p:cNvGrpSpPr/>
        <p:nvPr/>
      </p:nvGrpSpPr>
      <p:grpSpPr>
        <a:xfrm>
          <a:off x="0" y="0"/>
          <a:ext cx="0" cy="0"/>
          <a:chOff x="0" y="0"/>
          <a:chExt cx="0" cy="0"/>
        </a:xfrm>
      </p:grpSpPr>
      <p:sp>
        <p:nvSpPr>
          <p:cNvPr id="7" name="Inhaltsplatzhalter 5"/>
          <p:cNvSpPr>
            <a:spLocks noGrp="1"/>
          </p:cNvSpPr>
          <p:nvPr>
            <p:ph sz="half" idx="2"/>
          </p:nvPr>
        </p:nvSpPr>
        <p:spPr>
          <a:xfrm>
            <a:off x="218652" y="1692000"/>
            <a:ext cx="4212000" cy="2699999"/>
          </a:xfrm>
          <a:prstGeom prst="rect">
            <a:avLst/>
          </a:prstGeom>
        </p:spPr>
        <p:txBody>
          <a:bodyPr lIns="71579" tIns="35790" rIns="71579" bIns="35790"/>
          <a:lstStyle>
            <a:lvl1pPr marL="0" indent="0">
              <a:buNone/>
              <a:defRPr sz="1600" b="0" i="0">
                <a:latin typeface="Arial"/>
              </a:defRPr>
            </a:lvl1pPr>
          </a:lstStyle>
          <a:p>
            <a:pPr lvl="0"/>
            <a:r>
              <a:rPr lang="de-DE"/>
              <a:t>Mastertextformat bearbeiten</a:t>
            </a:r>
          </a:p>
        </p:txBody>
      </p:sp>
      <p:sp>
        <p:nvSpPr>
          <p:cNvPr id="11" name="Inhaltsplatzhalter 5"/>
          <p:cNvSpPr>
            <a:spLocks noGrp="1"/>
          </p:cNvSpPr>
          <p:nvPr>
            <p:ph sz="half" idx="11"/>
          </p:nvPr>
        </p:nvSpPr>
        <p:spPr>
          <a:xfrm>
            <a:off x="4646651" y="1692000"/>
            <a:ext cx="4212000" cy="2699999"/>
          </a:xfrm>
          <a:prstGeom prst="rect">
            <a:avLst/>
          </a:prstGeom>
        </p:spPr>
        <p:txBody>
          <a:bodyPr lIns="71579" tIns="35790" rIns="71579" bIns="35790"/>
          <a:lstStyle>
            <a:lvl1pPr marL="0" indent="0">
              <a:buNone/>
              <a:defRPr sz="1600">
                <a:latin typeface="Arial"/>
              </a:defRPr>
            </a:lvl1pPr>
          </a:lstStyle>
          <a:p>
            <a:pPr lvl="0"/>
            <a:r>
              <a:rPr lang="de-DE"/>
              <a:t>Mastertextformat bearbeiten</a:t>
            </a:r>
          </a:p>
        </p:txBody>
      </p:sp>
      <p:sp>
        <p:nvSpPr>
          <p:cNvPr id="20" name="Titel 10">
            <a:extLst>
              <a:ext uri="{FF2B5EF4-FFF2-40B4-BE49-F238E27FC236}">
                <a16:creationId xmlns:a16="http://schemas.microsoft.com/office/drawing/2014/main" id="{2C056C73-24C8-0841-967B-C075E8AF9FE2}"/>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dirty="0"/>
              <a:t>Titel, Arial fett 20pt</a:t>
            </a:r>
          </a:p>
        </p:txBody>
      </p:sp>
      <p:sp>
        <p:nvSpPr>
          <p:cNvPr id="10" name="Textplatzhalter 4">
            <a:extLst>
              <a:ext uri="{FF2B5EF4-FFF2-40B4-BE49-F238E27FC236}">
                <a16:creationId xmlns:a16="http://schemas.microsoft.com/office/drawing/2014/main" id="{4C5CCD94-20C5-B44C-9889-D8BB47752754}"/>
              </a:ext>
            </a:extLst>
          </p:cNvPr>
          <p:cNvSpPr>
            <a:spLocks noGrp="1"/>
          </p:cNvSpPr>
          <p:nvPr>
            <p:ph type="body" idx="1"/>
          </p:nvPr>
        </p:nvSpPr>
        <p:spPr>
          <a:xfrm>
            <a:off x="218652" y="1152000"/>
            <a:ext cx="4212000" cy="342809"/>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13" name="Textplatzhalter 4">
            <a:extLst>
              <a:ext uri="{FF2B5EF4-FFF2-40B4-BE49-F238E27FC236}">
                <a16:creationId xmlns:a16="http://schemas.microsoft.com/office/drawing/2014/main" id="{AB031809-6191-5049-8495-D08D3D5331B1}"/>
              </a:ext>
            </a:extLst>
          </p:cNvPr>
          <p:cNvSpPr>
            <a:spLocks noGrp="1"/>
          </p:cNvSpPr>
          <p:nvPr>
            <p:ph type="body" idx="15"/>
          </p:nvPr>
        </p:nvSpPr>
        <p:spPr>
          <a:xfrm>
            <a:off x="4646651" y="1152000"/>
            <a:ext cx="4212000" cy="342809"/>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9" name="Foliennummernplatzhalter 15">
            <a:extLst>
              <a:ext uri="{FF2B5EF4-FFF2-40B4-BE49-F238E27FC236}">
                <a16:creationId xmlns:a16="http://schemas.microsoft.com/office/drawing/2014/main" id="{829AC918-6874-2443-86DD-3ED9D1D0837A}"/>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12" name="Fußzeilenplatzhalter 4">
            <a:extLst>
              <a:ext uri="{FF2B5EF4-FFF2-40B4-BE49-F238E27FC236}">
                <a16:creationId xmlns:a16="http://schemas.microsoft.com/office/drawing/2014/main" id="{5807BBA0-D778-904C-9815-6BD81A767037}"/>
              </a:ext>
            </a:extLst>
          </p:cNvPr>
          <p:cNvSpPr>
            <a:spLocks noGrp="1"/>
          </p:cNvSpPr>
          <p:nvPr>
            <p:ph type="ftr" sz="quarter" idx="16"/>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113133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ild/Grafik mit BU">
    <p:spTree>
      <p:nvGrpSpPr>
        <p:cNvPr id="1" name=""/>
        <p:cNvGrpSpPr/>
        <p:nvPr/>
      </p:nvGrpSpPr>
      <p:grpSpPr>
        <a:xfrm>
          <a:off x="0" y="0"/>
          <a:ext cx="0" cy="0"/>
          <a:chOff x="0" y="0"/>
          <a:chExt cx="0" cy="0"/>
        </a:xfrm>
      </p:grpSpPr>
      <p:sp>
        <p:nvSpPr>
          <p:cNvPr id="4" name="Bildplatzhalter 2"/>
          <p:cNvSpPr>
            <a:spLocks noGrp="1"/>
          </p:cNvSpPr>
          <p:nvPr>
            <p:ph type="pic" idx="1"/>
          </p:nvPr>
        </p:nvSpPr>
        <p:spPr>
          <a:xfrm>
            <a:off x="219600" y="1152000"/>
            <a:ext cx="8640000" cy="2700000"/>
          </a:xfrm>
          <a:prstGeom prst="rect">
            <a:avLst/>
          </a:prstGeom>
        </p:spPr>
        <p:txBody>
          <a:bodyPr lIns="71579" tIns="35790" rIns="71579" bIns="35790">
            <a:normAutofit/>
          </a:bodyPr>
          <a:lstStyle>
            <a:lvl1pPr marL="0" indent="0">
              <a:buNone/>
              <a:defRPr sz="2700" b="0" i="0">
                <a:latin typeface="Arial" panose="020B0604020202020204" pitchFamily="34" charset="0"/>
              </a:defRPr>
            </a:lvl1pPr>
            <a:lvl2pPr marL="389642" indent="0">
              <a:buNone/>
              <a:defRPr sz="2300"/>
            </a:lvl2pPr>
            <a:lvl3pPr marL="779283" indent="0">
              <a:buNone/>
              <a:defRPr sz="2000"/>
            </a:lvl3pPr>
            <a:lvl4pPr marL="1168925" indent="0">
              <a:buNone/>
              <a:defRPr sz="1700"/>
            </a:lvl4pPr>
            <a:lvl5pPr marL="1558567" indent="0">
              <a:buNone/>
              <a:defRPr sz="1700"/>
            </a:lvl5pPr>
            <a:lvl6pPr marL="1948208" indent="0">
              <a:buNone/>
              <a:defRPr sz="1700"/>
            </a:lvl6pPr>
            <a:lvl7pPr marL="2337849" indent="0">
              <a:buNone/>
              <a:defRPr sz="1700"/>
            </a:lvl7pPr>
            <a:lvl8pPr marL="2727490" indent="0">
              <a:buNone/>
              <a:defRPr sz="1700"/>
            </a:lvl8pPr>
            <a:lvl9pPr marL="3117132" indent="0">
              <a:buNone/>
              <a:defRPr sz="1700"/>
            </a:lvl9pPr>
          </a:lstStyle>
          <a:p>
            <a:r>
              <a:rPr lang="de-DE"/>
              <a:t>Bild durch Klicken auf Symbol hinzufügen</a:t>
            </a:r>
          </a:p>
        </p:txBody>
      </p:sp>
      <p:sp>
        <p:nvSpPr>
          <p:cNvPr id="5" name="Textplatzhalter 4"/>
          <p:cNvSpPr>
            <a:spLocks noGrp="1"/>
          </p:cNvSpPr>
          <p:nvPr>
            <p:ph type="body" idx="10"/>
          </p:nvPr>
        </p:nvSpPr>
        <p:spPr>
          <a:xfrm>
            <a:off x="219600" y="4049190"/>
            <a:ext cx="8640000" cy="342810"/>
          </a:xfrm>
          <a:prstGeom prst="rect">
            <a:avLst/>
          </a:prstGeom>
        </p:spPr>
        <p:txBody>
          <a:bodyPr lIns="71579" tIns="35790" rIns="71579" bIns="35790"/>
          <a:lstStyle>
            <a:lvl1pPr marL="0" indent="0">
              <a:buNone/>
              <a:defRPr sz="1600" b="1" i="0">
                <a:latin typeface="Arial"/>
              </a:defRPr>
            </a:lvl1pPr>
          </a:lstStyle>
          <a:p>
            <a:pPr lvl="0"/>
            <a:r>
              <a:rPr lang="de-DE"/>
              <a:t>Mastertextformat bearbeiten</a:t>
            </a:r>
          </a:p>
        </p:txBody>
      </p:sp>
      <p:sp>
        <p:nvSpPr>
          <p:cNvPr id="18" name="Titel 10">
            <a:extLst>
              <a:ext uri="{FF2B5EF4-FFF2-40B4-BE49-F238E27FC236}">
                <a16:creationId xmlns:a16="http://schemas.microsoft.com/office/drawing/2014/main" id="{D3C6A549-2FA4-8B4A-B882-9D9A55942C69}"/>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a:t>Titel, Arial fett 20pt</a:t>
            </a:r>
          </a:p>
        </p:txBody>
      </p:sp>
      <p:sp>
        <p:nvSpPr>
          <p:cNvPr id="7" name="Foliennummernplatzhalter 15">
            <a:extLst>
              <a:ext uri="{FF2B5EF4-FFF2-40B4-BE49-F238E27FC236}">
                <a16:creationId xmlns:a16="http://schemas.microsoft.com/office/drawing/2014/main" id="{918BE568-8754-DA40-B131-24A8ABF85010}"/>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8" name="Fußzeilenplatzhalter 4">
            <a:extLst>
              <a:ext uri="{FF2B5EF4-FFF2-40B4-BE49-F238E27FC236}">
                <a16:creationId xmlns:a16="http://schemas.microsoft.com/office/drawing/2014/main" id="{F1B93588-1B6C-BB46-AC5B-1DA04772D7B3}"/>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Tree>
    <p:extLst>
      <p:ext uri="{BB962C8B-B14F-4D97-AF65-F5344CB8AC3E}">
        <p14:creationId xmlns:p14="http://schemas.microsoft.com/office/powerpoint/2010/main" val="4249510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7" name="Textplatzhalter 4"/>
          <p:cNvSpPr>
            <a:spLocks noGrp="1"/>
          </p:cNvSpPr>
          <p:nvPr>
            <p:ph type="body" idx="1"/>
          </p:nvPr>
        </p:nvSpPr>
        <p:spPr>
          <a:xfrm>
            <a:off x="218650" y="1152000"/>
            <a:ext cx="4212000" cy="342809"/>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8" name="Textplatzhalter 12"/>
          <p:cNvSpPr>
            <a:spLocks noGrp="1"/>
          </p:cNvSpPr>
          <p:nvPr>
            <p:ph type="body" sz="quarter" idx="12" hasCustomPrompt="1"/>
          </p:nvPr>
        </p:nvSpPr>
        <p:spPr>
          <a:xfrm>
            <a:off x="218653" y="1692000"/>
            <a:ext cx="4212000" cy="2699542"/>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68" indent="-243526">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marL="237600" marR="0" indent="-216000" algn="l" defTabSz="389642" rtl="0" eaLnBrk="1" fontAlgn="auto" latinLnBrk="0" hangingPunct="1">
              <a:lnSpc>
                <a:spcPct val="100000"/>
              </a:lnSpc>
              <a:spcBef>
                <a:spcPct val="20000"/>
              </a:spcBef>
              <a:spcAft>
                <a:spcPts val="0"/>
              </a:spcAft>
              <a:buClrTx/>
              <a:buSzTx/>
              <a:buFont typeface="Arial"/>
              <a:buNone/>
              <a:tabLst/>
              <a:defRPr sz="1300" baseline="0">
                <a:solidFill>
                  <a:srgbClr val="0E2954"/>
                </a:solidFill>
                <a:latin typeface="Arial"/>
                <a:cs typeface="Arial"/>
              </a:defRPr>
            </a:lvl4pPr>
            <a:lvl5pPr marL="0" indent="0">
              <a:defRPr sz="1100">
                <a:solidFill>
                  <a:srgbClr val="0E2954"/>
                </a:solidFill>
                <a:latin typeface="Arial"/>
                <a:cs typeface="Arial"/>
              </a:defRPr>
            </a:lvl5pPr>
          </a:lstStyle>
          <a:p>
            <a:pPr marL="223685" marR="0" lvl="3" indent="-223685" algn="l" defTabSz="389642" rtl="0" eaLnBrk="1" fontAlgn="auto" latinLnBrk="0" hangingPunct="1">
              <a:lnSpc>
                <a:spcPct val="100000"/>
              </a:lnSpc>
              <a:spcBef>
                <a:spcPct val="20000"/>
              </a:spcBef>
              <a:spcAft>
                <a:spcPts val="0"/>
              </a:spcAft>
              <a:buClrTx/>
              <a:buSzTx/>
              <a:buFont typeface="Arial"/>
              <a:buChar char="•"/>
              <a:tabLst/>
              <a:defRPr/>
            </a:pPr>
            <a:r>
              <a:rPr lang="de-DE" dirty="0"/>
              <a:t>Aufzählung Arial 13pt</a:t>
            </a:r>
          </a:p>
        </p:txBody>
      </p:sp>
      <p:sp>
        <p:nvSpPr>
          <p:cNvPr id="9" name="Inhaltsplatzhalter 5">
            <a:extLst>
              <a:ext uri="{FF2B5EF4-FFF2-40B4-BE49-F238E27FC236}">
                <a16:creationId xmlns:a16="http://schemas.microsoft.com/office/drawing/2014/main" id="{357B7895-4E85-AC4B-B8FC-16B59BB243F9}"/>
              </a:ext>
            </a:extLst>
          </p:cNvPr>
          <p:cNvSpPr>
            <a:spLocks noGrp="1"/>
          </p:cNvSpPr>
          <p:nvPr>
            <p:ph sz="half" idx="11"/>
          </p:nvPr>
        </p:nvSpPr>
        <p:spPr>
          <a:xfrm>
            <a:off x="4646651" y="1151542"/>
            <a:ext cx="4212000" cy="3240000"/>
          </a:xfrm>
          <a:prstGeom prst="rect">
            <a:avLst/>
          </a:prstGeom>
        </p:spPr>
        <p:txBody>
          <a:bodyPr lIns="71579" tIns="35790" rIns="71579" bIns="35790"/>
          <a:lstStyle>
            <a:lvl1pPr marL="0" indent="0">
              <a:buNone/>
              <a:defRPr sz="1600">
                <a:latin typeface="Arial"/>
              </a:defRPr>
            </a:lvl1pPr>
          </a:lstStyle>
          <a:p>
            <a:pPr lvl="0"/>
            <a:r>
              <a:rPr lang="de-DE"/>
              <a:t>Mastertextformat bearbeiten</a:t>
            </a:r>
          </a:p>
        </p:txBody>
      </p:sp>
      <p:sp>
        <p:nvSpPr>
          <p:cNvPr id="10" name="Titel 10">
            <a:extLst>
              <a:ext uri="{FF2B5EF4-FFF2-40B4-BE49-F238E27FC236}">
                <a16:creationId xmlns:a16="http://schemas.microsoft.com/office/drawing/2014/main" id="{9E6E1938-1E42-1540-BB0B-DC1CE0422DA0}"/>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dirty="0"/>
              <a:t>Titel, Arial fett 20pt</a:t>
            </a:r>
          </a:p>
        </p:txBody>
      </p:sp>
      <p:sp>
        <p:nvSpPr>
          <p:cNvPr id="12" name="Foliennummernplatzhalter 15">
            <a:extLst>
              <a:ext uri="{FF2B5EF4-FFF2-40B4-BE49-F238E27FC236}">
                <a16:creationId xmlns:a16="http://schemas.microsoft.com/office/drawing/2014/main" id="{2B0861ED-1555-BC47-BC9B-1744132CAC5E}"/>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13" name="Fußzeilenplatzhalter 4">
            <a:extLst>
              <a:ext uri="{FF2B5EF4-FFF2-40B4-BE49-F238E27FC236}">
                <a16:creationId xmlns:a16="http://schemas.microsoft.com/office/drawing/2014/main" id="{AE3878AE-0B1A-7A4F-A382-DA7F77659618}"/>
              </a:ext>
            </a:extLst>
          </p:cNvPr>
          <p:cNvSpPr>
            <a:spLocks noGrp="1"/>
          </p:cNvSpPr>
          <p:nvPr>
            <p:ph type="ftr" sz="quarter" idx="14"/>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491183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Abschnittüberschrift">
    <p:spTree>
      <p:nvGrpSpPr>
        <p:cNvPr id="1" name=""/>
        <p:cNvGrpSpPr/>
        <p:nvPr/>
      </p:nvGrpSpPr>
      <p:grpSpPr>
        <a:xfrm>
          <a:off x="0" y="0"/>
          <a:ext cx="0" cy="0"/>
          <a:chOff x="0" y="0"/>
          <a:chExt cx="0" cy="0"/>
        </a:xfrm>
      </p:grpSpPr>
      <p:sp>
        <p:nvSpPr>
          <p:cNvPr id="20" name="Freihandform 19">
            <a:extLst>
              <a:ext uri="{FF2B5EF4-FFF2-40B4-BE49-F238E27FC236}">
                <a16:creationId xmlns:a16="http://schemas.microsoft.com/office/drawing/2014/main" id="{61F9B5E9-09C4-A741-9E9E-60DBAA99506A}"/>
              </a:ext>
            </a:extLst>
          </p:cNvPr>
          <p:cNvSpPr/>
          <p:nvPr userDrawn="1"/>
        </p:nvSpPr>
        <p:spPr>
          <a:xfrm flipH="1">
            <a:off x="0" y="0"/>
            <a:ext cx="9144000" cy="3852000"/>
          </a:xfrm>
          <a:custGeom>
            <a:avLst/>
            <a:gdLst>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852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690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10" fmla="*/ 9157513 w 9157513"/>
              <a:gd name="connsiteY10" fmla="*/ 0 h 3852000"/>
              <a:gd name="connsiteX0" fmla="*/ 13513 w 9157513"/>
              <a:gd name="connsiteY0" fmla="*/ 3690000 h 3852000"/>
              <a:gd name="connsiteX1" fmla="*/ 0 w 9157513"/>
              <a:gd name="connsiteY1" fmla="*/ 3690000 h 3852000"/>
              <a:gd name="connsiteX2" fmla="*/ 13513 w 9157513"/>
              <a:gd name="connsiteY2" fmla="*/ 3690000 h 3852000"/>
              <a:gd name="connsiteX3" fmla="*/ 9157513 w 9157513"/>
              <a:gd name="connsiteY3" fmla="*/ 0 h 3852000"/>
              <a:gd name="connsiteX4" fmla="*/ 13513 w 9157513"/>
              <a:gd name="connsiteY4" fmla="*/ 0 h 3852000"/>
              <a:gd name="connsiteX5" fmla="*/ 13513 w 9157513"/>
              <a:gd name="connsiteY5" fmla="*/ 3690000 h 3852000"/>
              <a:gd name="connsiteX6" fmla="*/ 3973513 w 9157513"/>
              <a:gd name="connsiteY6" fmla="*/ 3690000 h 3852000"/>
              <a:gd name="connsiteX7" fmla="*/ 4135513 w 9157513"/>
              <a:gd name="connsiteY7" fmla="*/ 3852000 h 3852000"/>
              <a:gd name="connsiteX8" fmla="*/ 9157513 w 9157513"/>
              <a:gd name="connsiteY8" fmla="*/ 3852000 h 3852000"/>
              <a:gd name="connsiteX9" fmla="*/ 9157513 w 9157513"/>
              <a:gd name="connsiteY9" fmla="*/ 0 h 3852000"/>
              <a:gd name="connsiteX0" fmla="*/ 0 w 9144000"/>
              <a:gd name="connsiteY0" fmla="*/ 3690000 h 3852000"/>
              <a:gd name="connsiteX1" fmla="*/ 39085 w 9144000"/>
              <a:gd name="connsiteY1" fmla="*/ 3791151 h 3852000"/>
              <a:gd name="connsiteX2" fmla="*/ 0 w 9144000"/>
              <a:gd name="connsiteY2" fmla="*/ 3690000 h 3852000"/>
              <a:gd name="connsiteX3" fmla="*/ 9144000 w 9144000"/>
              <a:gd name="connsiteY3" fmla="*/ 0 h 3852000"/>
              <a:gd name="connsiteX4" fmla="*/ 0 w 9144000"/>
              <a:gd name="connsiteY4" fmla="*/ 0 h 3852000"/>
              <a:gd name="connsiteX5" fmla="*/ 0 w 9144000"/>
              <a:gd name="connsiteY5" fmla="*/ 3690000 h 3852000"/>
              <a:gd name="connsiteX6" fmla="*/ 3960000 w 9144000"/>
              <a:gd name="connsiteY6" fmla="*/ 3690000 h 3852000"/>
              <a:gd name="connsiteX7" fmla="*/ 4122000 w 9144000"/>
              <a:gd name="connsiteY7" fmla="*/ 3852000 h 3852000"/>
              <a:gd name="connsiteX8" fmla="*/ 9144000 w 9144000"/>
              <a:gd name="connsiteY8" fmla="*/ 3852000 h 3852000"/>
              <a:gd name="connsiteX9" fmla="*/ 9144000 w 9144000"/>
              <a:gd name="connsiteY9" fmla="*/ 0 h 3852000"/>
              <a:gd name="connsiteX0" fmla="*/ 9144000 w 9144000"/>
              <a:gd name="connsiteY0" fmla="*/ 0 h 3852000"/>
              <a:gd name="connsiteX1" fmla="*/ 0 w 9144000"/>
              <a:gd name="connsiteY1" fmla="*/ 0 h 3852000"/>
              <a:gd name="connsiteX2" fmla="*/ 0 w 9144000"/>
              <a:gd name="connsiteY2" fmla="*/ 3690000 h 3852000"/>
              <a:gd name="connsiteX3" fmla="*/ 3960000 w 9144000"/>
              <a:gd name="connsiteY3" fmla="*/ 3690000 h 3852000"/>
              <a:gd name="connsiteX4" fmla="*/ 4122000 w 9144000"/>
              <a:gd name="connsiteY4" fmla="*/ 3852000 h 3852000"/>
              <a:gd name="connsiteX5" fmla="*/ 9144000 w 9144000"/>
              <a:gd name="connsiteY5" fmla="*/ 3852000 h 3852000"/>
              <a:gd name="connsiteX6" fmla="*/ 9144000 w 9144000"/>
              <a:gd name="connsiteY6" fmla="*/ 0 h 38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852000">
                <a:moveTo>
                  <a:pt x="9144000" y="0"/>
                </a:moveTo>
                <a:lnTo>
                  <a:pt x="0" y="0"/>
                </a:lnTo>
                <a:lnTo>
                  <a:pt x="0" y="3690000"/>
                </a:lnTo>
                <a:lnTo>
                  <a:pt x="3960000" y="3690000"/>
                </a:lnTo>
                <a:lnTo>
                  <a:pt x="4122000" y="3852000"/>
                </a:lnTo>
                <a:lnTo>
                  <a:pt x="9144000" y="3852000"/>
                </a:lnTo>
                <a:lnTo>
                  <a:pt x="914400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latin typeface="Arial" panose="020B0604020202020204" pitchFamily="34" charset="0"/>
              </a:rPr>
              <a:t>  </a:t>
            </a:r>
          </a:p>
        </p:txBody>
      </p:sp>
      <p:sp>
        <p:nvSpPr>
          <p:cNvPr id="6" name="Textplatzhalter 12"/>
          <p:cNvSpPr>
            <a:spLocks noGrp="1"/>
          </p:cNvSpPr>
          <p:nvPr>
            <p:ph type="body" sz="quarter" idx="12" hasCustomPrompt="1"/>
          </p:nvPr>
        </p:nvSpPr>
        <p:spPr>
          <a:xfrm>
            <a:off x="674467" y="612000"/>
            <a:ext cx="7102800" cy="1371235"/>
          </a:xfrm>
          <a:prstGeom prst="rect">
            <a:avLst/>
          </a:prstGeom>
          <a:noFill/>
        </p:spPr>
        <p:txBody>
          <a:bodyPr vert="horz" lIns="36000" tIns="36000" rIns="36000" bIns="35790">
            <a:normAutofit/>
          </a:bodyPr>
          <a:lstStyle>
            <a:lvl1pPr marL="0" indent="0" algn="l">
              <a:lnSpc>
                <a:spcPct val="100000"/>
              </a:lnSpc>
              <a:spcBef>
                <a:spcPts val="1015"/>
              </a:spcBef>
              <a:buNone/>
              <a:defRPr sz="3300" b="1" i="0" baseline="0">
                <a:solidFill>
                  <a:schemeClr val="bg1"/>
                </a:solidFill>
                <a:latin typeface="Arial"/>
                <a:cs typeface="Arial"/>
              </a:defRPr>
            </a:lvl1pPr>
            <a:lvl2pPr marL="633168" indent="-243526">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dirty="0"/>
              <a:t>Abschnittüberschrift Arial 33pt,  z.B. für Themenschwerpunkte</a:t>
            </a:r>
          </a:p>
        </p:txBody>
      </p:sp>
      <p:sp>
        <p:nvSpPr>
          <p:cNvPr id="8" name="Titel 10"/>
          <p:cNvSpPr>
            <a:spLocks noGrp="1"/>
          </p:cNvSpPr>
          <p:nvPr>
            <p:ph type="title" hasCustomPrompt="1"/>
          </p:nvPr>
        </p:nvSpPr>
        <p:spPr>
          <a:xfrm>
            <a:off x="676800" y="2520000"/>
            <a:ext cx="7104185" cy="648000"/>
          </a:xfrm>
          <a:prstGeom prst="rect">
            <a:avLst/>
          </a:prstGeom>
        </p:spPr>
        <p:txBody>
          <a:bodyPr vert="horz" lIns="0" tIns="0" rIns="0" bIns="0"/>
          <a:lstStyle>
            <a:lvl1pPr algn="l">
              <a:defRPr sz="2200" b="1" baseline="0">
                <a:solidFill>
                  <a:schemeClr val="bg1"/>
                </a:solidFill>
                <a:latin typeface="Arial"/>
                <a:cs typeface="Arial"/>
              </a:defRPr>
            </a:lvl1pPr>
          </a:lstStyle>
          <a:p>
            <a:r>
              <a:rPr lang="de-DE" dirty="0"/>
              <a:t>Titel oder Stichwort, Arial fett 22pt</a:t>
            </a:r>
          </a:p>
        </p:txBody>
      </p:sp>
      <p:sp>
        <p:nvSpPr>
          <p:cNvPr id="23" name="Foliennummernplatzhalter 15">
            <a:extLst>
              <a:ext uri="{FF2B5EF4-FFF2-40B4-BE49-F238E27FC236}">
                <a16:creationId xmlns:a16="http://schemas.microsoft.com/office/drawing/2014/main" id="{8F73CCAB-7ECF-3E44-B582-67966C290517}"/>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tx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dirty="0"/>
          </a:p>
        </p:txBody>
      </p:sp>
      <p:sp>
        <p:nvSpPr>
          <p:cNvPr id="24" name="Fußzeilenplatzhalter 4">
            <a:extLst>
              <a:ext uri="{FF2B5EF4-FFF2-40B4-BE49-F238E27FC236}">
                <a16:creationId xmlns:a16="http://schemas.microsoft.com/office/drawing/2014/main" id="{BDC9DC12-8722-614F-9561-81B0E1DB5392}"/>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tx1"/>
                </a:solidFill>
                <a:latin typeface="Arial" panose="020B0604020202020204" pitchFamily="34" charset="0"/>
                <a:cs typeface="Arial" panose="020B0604020202020204" pitchFamily="34" charset="0"/>
              </a:defRPr>
            </a:lvl1pPr>
          </a:lstStyle>
          <a:p>
            <a:endParaRPr lang="de-DE" dirty="0"/>
          </a:p>
        </p:txBody>
      </p:sp>
      <p:pic>
        <p:nvPicPr>
          <p:cNvPr id="9" name="Grafik 8">
            <a:extLst>
              <a:ext uri="{FF2B5EF4-FFF2-40B4-BE49-F238E27FC236}">
                <a16:creationId xmlns:a16="http://schemas.microsoft.com/office/drawing/2014/main" id="{0D8B885F-B4AC-5F48-8554-FF4A710690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5600" y="4431600"/>
            <a:ext cx="691200" cy="576000"/>
          </a:xfrm>
          <a:prstGeom prst="rect">
            <a:avLst/>
          </a:prstGeom>
        </p:spPr>
      </p:pic>
      <p:pic>
        <p:nvPicPr>
          <p:cNvPr id="10" name="Grafik 9">
            <a:extLst>
              <a:ext uri="{FF2B5EF4-FFF2-40B4-BE49-F238E27FC236}">
                <a16:creationId xmlns:a16="http://schemas.microsoft.com/office/drawing/2014/main" id="{347BBCB0-0756-6C4E-95F1-4018D9074C7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596337" y="4418171"/>
            <a:ext cx="615997" cy="502056"/>
          </a:xfrm>
          <a:prstGeom prst="rect">
            <a:avLst/>
          </a:prstGeom>
        </p:spPr>
      </p:pic>
    </p:spTree>
    <p:extLst>
      <p:ext uri="{BB962C8B-B14F-4D97-AF65-F5344CB8AC3E}">
        <p14:creationId xmlns:p14="http://schemas.microsoft.com/office/powerpoint/2010/main" val="186968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Abschlussfolie">
    <p:bg>
      <p:bgRef idx="1001">
        <a:schemeClr val="bg1"/>
      </p:bgRef>
    </p:bg>
    <p:spTree>
      <p:nvGrpSpPr>
        <p:cNvPr id="1" name=""/>
        <p:cNvGrpSpPr/>
        <p:nvPr/>
      </p:nvGrpSpPr>
      <p:grpSpPr>
        <a:xfrm>
          <a:off x="0" y="0"/>
          <a:ext cx="0" cy="0"/>
          <a:chOff x="0" y="0"/>
          <a:chExt cx="0" cy="0"/>
        </a:xfrm>
      </p:grpSpPr>
      <p:sp>
        <p:nvSpPr>
          <p:cNvPr id="6" name="Freihandform 5">
            <a:extLst>
              <a:ext uri="{FF2B5EF4-FFF2-40B4-BE49-F238E27FC236}">
                <a16:creationId xmlns:a16="http://schemas.microsoft.com/office/drawing/2014/main" id="{D825C8A6-08AA-B742-B781-3EF4B03DA2D5}"/>
              </a:ext>
            </a:extLst>
          </p:cNvPr>
          <p:cNvSpPr/>
          <p:nvPr userDrawn="1"/>
        </p:nvSpPr>
        <p:spPr>
          <a:xfrm flipH="1">
            <a:off x="0" y="0"/>
            <a:ext cx="9144000" cy="3852000"/>
          </a:xfrm>
          <a:custGeom>
            <a:avLst/>
            <a:gdLst>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852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690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10" fmla="*/ 9157513 w 9157513"/>
              <a:gd name="connsiteY10" fmla="*/ 0 h 3852000"/>
              <a:gd name="connsiteX0" fmla="*/ 13513 w 9157513"/>
              <a:gd name="connsiteY0" fmla="*/ 3690000 h 3852000"/>
              <a:gd name="connsiteX1" fmla="*/ 0 w 9157513"/>
              <a:gd name="connsiteY1" fmla="*/ 3690000 h 3852000"/>
              <a:gd name="connsiteX2" fmla="*/ 13513 w 9157513"/>
              <a:gd name="connsiteY2" fmla="*/ 3690000 h 3852000"/>
              <a:gd name="connsiteX3" fmla="*/ 9157513 w 9157513"/>
              <a:gd name="connsiteY3" fmla="*/ 0 h 3852000"/>
              <a:gd name="connsiteX4" fmla="*/ 13513 w 9157513"/>
              <a:gd name="connsiteY4" fmla="*/ 0 h 3852000"/>
              <a:gd name="connsiteX5" fmla="*/ 13513 w 9157513"/>
              <a:gd name="connsiteY5" fmla="*/ 3690000 h 3852000"/>
              <a:gd name="connsiteX6" fmla="*/ 3973513 w 9157513"/>
              <a:gd name="connsiteY6" fmla="*/ 3690000 h 3852000"/>
              <a:gd name="connsiteX7" fmla="*/ 4135513 w 9157513"/>
              <a:gd name="connsiteY7" fmla="*/ 3852000 h 3852000"/>
              <a:gd name="connsiteX8" fmla="*/ 9157513 w 9157513"/>
              <a:gd name="connsiteY8" fmla="*/ 3852000 h 3852000"/>
              <a:gd name="connsiteX9" fmla="*/ 9157513 w 9157513"/>
              <a:gd name="connsiteY9" fmla="*/ 0 h 3852000"/>
              <a:gd name="connsiteX0" fmla="*/ 0 w 9144000"/>
              <a:gd name="connsiteY0" fmla="*/ 3690000 h 3852000"/>
              <a:gd name="connsiteX1" fmla="*/ 39085 w 9144000"/>
              <a:gd name="connsiteY1" fmla="*/ 3791151 h 3852000"/>
              <a:gd name="connsiteX2" fmla="*/ 0 w 9144000"/>
              <a:gd name="connsiteY2" fmla="*/ 3690000 h 3852000"/>
              <a:gd name="connsiteX3" fmla="*/ 9144000 w 9144000"/>
              <a:gd name="connsiteY3" fmla="*/ 0 h 3852000"/>
              <a:gd name="connsiteX4" fmla="*/ 0 w 9144000"/>
              <a:gd name="connsiteY4" fmla="*/ 0 h 3852000"/>
              <a:gd name="connsiteX5" fmla="*/ 0 w 9144000"/>
              <a:gd name="connsiteY5" fmla="*/ 3690000 h 3852000"/>
              <a:gd name="connsiteX6" fmla="*/ 3960000 w 9144000"/>
              <a:gd name="connsiteY6" fmla="*/ 3690000 h 3852000"/>
              <a:gd name="connsiteX7" fmla="*/ 4122000 w 9144000"/>
              <a:gd name="connsiteY7" fmla="*/ 3852000 h 3852000"/>
              <a:gd name="connsiteX8" fmla="*/ 9144000 w 9144000"/>
              <a:gd name="connsiteY8" fmla="*/ 3852000 h 3852000"/>
              <a:gd name="connsiteX9" fmla="*/ 9144000 w 9144000"/>
              <a:gd name="connsiteY9" fmla="*/ 0 h 3852000"/>
              <a:gd name="connsiteX0" fmla="*/ 9144000 w 9144000"/>
              <a:gd name="connsiteY0" fmla="*/ 0 h 3852000"/>
              <a:gd name="connsiteX1" fmla="*/ 0 w 9144000"/>
              <a:gd name="connsiteY1" fmla="*/ 0 h 3852000"/>
              <a:gd name="connsiteX2" fmla="*/ 0 w 9144000"/>
              <a:gd name="connsiteY2" fmla="*/ 3690000 h 3852000"/>
              <a:gd name="connsiteX3" fmla="*/ 3960000 w 9144000"/>
              <a:gd name="connsiteY3" fmla="*/ 3690000 h 3852000"/>
              <a:gd name="connsiteX4" fmla="*/ 4122000 w 9144000"/>
              <a:gd name="connsiteY4" fmla="*/ 3852000 h 3852000"/>
              <a:gd name="connsiteX5" fmla="*/ 9144000 w 9144000"/>
              <a:gd name="connsiteY5" fmla="*/ 3852000 h 3852000"/>
              <a:gd name="connsiteX6" fmla="*/ 9144000 w 9144000"/>
              <a:gd name="connsiteY6" fmla="*/ 0 h 38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852000">
                <a:moveTo>
                  <a:pt x="9144000" y="0"/>
                </a:moveTo>
                <a:lnTo>
                  <a:pt x="0" y="0"/>
                </a:lnTo>
                <a:lnTo>
                  <a:pt x="0" y="3690000"/>
                </a:lnTo>
                <a:lnTo>
                  <a:pt x="3960000" y="3690000"/>
                </a:lnTo>
                <a:lnTo>
                  <a:pt x="4122000" y="3852000"/>
                </a:lnTo>
                <a:lnTo>
                  <a:pt x="9144000" y="3852000"/>
                </a:lnTo>
                <a:lnTo>
                  <a:pt x="9144000" y="0"/>
                </a:lnTo>
                <a:close/>
              </a:path>
            </a:pathLst>
          </a:custGeom>
          <a:gradFill flip="none" rotWithShape="0">
            <a:gsLst>
              <a:gs pos="0">
                <a:schemeClr val="tx2"/>
              </a:gs>
              <a:gs pos="90000">
                <a:schemeClr val="tx1"/>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latin typeface="Arial" panose="020B0604020202020204" pitchFamily="34" charset="0"/>
              </a:rPr>
              <a:t>  </a:t>
            </a:r>
          </a:p>
        </p:txBody>
      </p:sp>
      <p:sp>
        <p:nvSpPr>
          <p:cNvPr id="7" name="Textplatzhalter 11"/>
          <p:cNvSpPr>
            <a:spLocks noGrp="1"/>
          </p:cNvSpPr>
          <p:nvPr>
            <p:ph type="body" sz="quarter" idx="13" hasCustomPrompt="1"/>
          </p:nvPr>
        </p:nvSpPr>
        <p:spPr>
          <a:xfrm>
            <a:off x="675077" y="2520000"/>
            <a:ext cx="7102800" cy="648000"/>
          </a:xfrm>
          <a:prstGeom prst="rect">
            <a:avLst/>
          </a:prstGeom>
        </p:spPr>
        <p:txBody>
          <a:bodyPr vert="horz" lIns="0" tIns="0" rIns="0" bIns="0">
            <a:normAutofit/>
          </a:bodyPr>
          <a:lstStyle>
            <a:lvl1pPr>
              <a:buNone/>
              <a:defRPr sz="19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dirty="0"/>
              <a:t>Vortragender, 19pt Arial</a:t>
            </a:r>
          </a:p>
        </p:txBody>
      </p:sp>
      <p:sp>
        <p:nvSpPr>
          <p:cNvPr id="5" name="Textplatzhalter 12">
            <a:extLst>
              <a:ext uri="{FF2B5EF4-FFF2-40B4-BE49-F238E27FC236}">
                <a16:creationId xmlns:a16="http://schemas.microsoft.com/office/drawing/2014/main" id="{2A1F57D4-DD9E-D44A-9ED8-524322DC64A5}"/>
              </a:ext>
            </a:extLst>
          </p:cNvPr>
          <p:cNvSpPr>
            <a:spLocks noGrp="1"/>
          </p:cNvSpPr>
          <p:nvPr>
            <p:ph type="body" sz="quarter" idx="12" hasCustomPrompt="1"/>
          </p:nvPr>
        </p:nvSpPr>
        <p:spPr>
          <a:xfrm>
            <a:off x="673200" y="612000"/>
            <a:ext cx="7102800" cy="1371235"/>
          </a:xfrm>
          <a:prstGeom prst="rect">
            <a:avLst/>
          </a:prstGeom>
          <a:noFill/>
        </p:spPr>
        <p:txBody>
          <a:bodyPr vert="horz" lIns="0" tIns="0" rIns="0" bIns="0">
            <a:normAutofit/>
          </a:bodyPr>
          <a:lstStyle>
            <a:lvl1pPr marL="0" indent="0" algn="l">
              <a:lnSpc>
                <a:spcPct val="100000"/>
              </a:lnSpc>
              <a:spcBef>
                <a:spcPts val="1015"/>
              </a:spcBef>
              <a:buNone/>
              <a:defRPr sz="3000" b="1" i="0" baseline="0">
                <a:solidFill>
                  <a:schemeClr val="bg1"/>
                </a:solidFill>
                <a:latin typeface="Arial"/>
                <a:cs typeface="Arial"/>
              </a:defRPr>
            </a:lvl1pPr>
            <a:lvl2pPr marL="633168" indent="-243526">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dirty="0"/>
              <a:t>Abschlusstext z.B. „Vielen Dank für Ihre Aufmerksamkeit“, Arial 30pt fett</a:t>
            </a:r>
          </a:p>
        </p:txBody>
      </p:sp>
      <p:pic>
        <p:nvPicPr>
          <p:cNvPr id="8" name="Grafik 7">
            <a:extLst>
              <a:ext uri="{FF2B5EF4-FFF2-40B4-BE49-F238E27FC236}">
                <a16:creationId xmlns:a16="http://schemas.microsoft.com/office/drawing/2014/main" id="{97A97121-F076-BB47-ACF4-323A92019BD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5600" y="4431600"/>
            <a:ext cx="691200" cy="576000"/>
          </a:xfrm>
          <a:prstGeom prst="rect">
            <a:avLst/>
          </a:prstGeom>
        </p:spPr>
      </p:pic>
      <p:pic>
        <p:nvPicPr>
          <p:cNvPr id="10" name="Grafik 9">
            <a:extLst>
              <a:ext uri="{FF2B5EF4-FFF2-40B4-BE49-F238E27FC236}">
                <a16:creationId xmlns:a16="http://schemas.microsoft.com/office/drawing/2014/main" id="{AF12E172-FC0C-EE44-B0DA-A184211A7A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596337" y="4418171"/>
            <a:ext cx="615997" cy="502055"/>
          </a:xfrm>
          <a:prstGeom prst="rect">
            <a:avLst/>
          </a:prstGeom>
        </p:spPr>
      </p:pic>
    </p:spTree>
    <p:extLst>
      <p:ext uri="{BB962C8B-B14F-4D97-AF65-F5344CB8AC3E}">
        <p14:creationId xmlns:p14="http://schemas.microsoft.com/office/powerpoint/2010/main" val="41313959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Vergleich">
    <p:spTree>
      <p:nvGrpSpPr>
        <p:cNvPr id="1" name=""/>
        <p:cNvGrpSpPr/>
        <p:nvPr/>
      </p:nvGrpSpPr>
      <p:grpSpPr>
        <a:xfrm>
          <a:off x="0" y="0"/>
          <a:ext cx="0" cy="0"/>
          <a:chOff x="0" y="0"/>
          <a:chExt cx="0" cy="0"/>
        </a:xfrm>
      </p:grpSpPr>
      <p:sp>
        <p:nvSpPr>
          <p:cNvPr id="7" name="Inhaltsplatzhalter 5"/>
          <p:cNvSpPr>
            <a:spLocks noGrp="1"/>
          </p:cNvSpPr>
          <p:nvPr>
            <p:ph sz="half" idx="2"/>
          </p:nvPr>
        </p:nvSpPr>
        <p:spPr>
          <a:xfrm>
            <a:off x="218652" y="1692000"/>
            <a:ext cx="4212000" cy="2699999"/>
          </a:xfrm>
          <a:prstGeom prst="rect">
            <a:avLst/>
          </a:prstGeom>
        </p:spPr>
        <p:txBody>
          <a:bodyPr lIns="71579" tIns="35790" rIns="71579" bIns="35790"/>
          <a:lstStyle>
            <a:lvl1pPr marL="0" indent="0">
              <a:buNone/>
              <a:defRPr sz="1600" b="0" i="0">
                <a:latin typeface="Arial"/>
              </a:defRPr>
            </a:lvl1pPr>
          </a:lstStyle>
          <a:p>
            <a:pPr lvl="0"/>
            <a:r>
              <a:rPr lang="de-DE"/>
              <a:t>Mastertextformat bearbeiten</a:t>
            </a:r>
          </a:p>
        </p:txBody>
      </p:sp>
      <p:sp>
        <p:nvSpPr>
          <p:cNvPr id="11" name="Inhaltsplatzhalter 5"/>
          <p:cNvSpPr>
            <a:spLocks noGrp="1"/>
          </p:cNvSpPr>
          <p:nvPr>
            <p:ph sz="half" idx="11"/>
          </p:nvPr>
        </p:nvSpPr>
        <p:spPr>
          <a:xfrm>
            <a:off x="4646651" y="1691999"/>
            <a:ext cx="4212000" cy="2700000"/>
          </a:xfrm>
          <a:prstGeom prst="rect">
            <a:avLst/>
          </a:prstGeom>
        </p:spPr>
        <p:txBody>
          <a:bodyPr lIns="71579" tIns="35790" rIns="71579" bIns="35790"/>
          <a:lstStyle>
            <a:lvl1pPr marL="0" indent="0">
              <a:buNone/>
              <a:defRPr sz="1600">
                <a:latin typeface="Arial"/>
              </a:defRPr>
            </a:lvl1pPr>
          </a:lstStyle>
          <a:p>
            <a:pPr lvl="0"/>
            <a:r>
              <a:rPr lang="de-DE"/>
              <a:t>Mastertextformat bearbeiten</a:t>
            </a:r>
          </a:p>
        </p:txBody>
      </p:sp>
      <p:sp>
        <p:nvSpPr>
          <p:cNvPr id="20" name="Titel 10">
            <a:extLst>
              <a:ext uri="{FF2B5EF4-FFF2-40B4-BE49-F238E27FC236}">
                <a16:creationId xmlns:a16="http://schemas.microsoft.com/office/drawing/2014/main" id="{2C056C73-24C8-0841-967B-C075E8AF9FE2}"/>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a:t>Titel, Arial fett 20pt</a:t>
            </a:r>
          </a:p>
        </p:txBody>
      </p:sp>
      <p:sp>
        <p:nvSpPr>
          <p:cNvPr id="10" name="Textplatzhalter 4">
            <a:extLst>
              <a:ext uri="{FF2B5EF4-FFF2-40B4-BE49-F238E27FC236}">
                <a16:creationId xmlns:a16="http://schemas.microsoft.com/office/drawing/2014/main" id="{4C5CCD94-20C5-B44C-9889-D8BB47752754}"/>
              </a:ext>
            </a:extLst>
          </p:cNvPr>
          <p:cNvSpPr>
            <a:spLocks noGrp="1"/>
          </p:cNvSpPr>
          <p:nvPr>
            <p:ph type="body" idx="1"/>
          </p:nvPr>
        </p:nvSpPr>
        <p:spPr>
          <a:xfrm>
            <a:off x="218652" y="1151999"/>
            <a:ext cx="4215600" cy="349200"/>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13" name="Textplatzhalter 4">
            <a:extLst>
              <a:ext uri="{FF2B5EF4-FFF2-40B4-BE49-F238E27FC236}">
                <a16:creationId xmlns:a16="http://schemas.microsoft.com/office/drawing/2014/main" id="{AB031809-6191-5049-8495-D08D3D5331B1}"/>
              </a:ext>
            </a:extLst>
          </p:cNvPr>
          <p:cNvSpPr>
            <a:spLocks noGrp="1"/>
          </p:cNvSpPr>
          <p:nvPr>
            <p:ph type="body" idx="15"/>
          </p:nvPr>
        </p:nvSpPr>
        <p:spPr>
          <a:xfrm>
            <a:off x="4646651" y="1152000"/>
            <a:ext cx="4212000" cy="342809"/>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9" name="Foliennummernplatzhalter 15">
            <a:extLst>
              <a:ext uri="{FF2B5EF4-FFF2-40B4-BE49-F238E27FC236}">
                <a16:creationId xmlns:a16="http://schemas.microsoft.com/office/drawing/2014/main" id="{829AC918-6874-2443-86DD-3ED9D1D0837A}"/>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12" name="Fußzeilenplatzhalter 4">
            <a:extLst>
              <a:ext uri="{FF2B5EF4-FFF2-40B4-BE49-F238E27FC236}">
                <a16:creationId xmlns:a16="http://schemas.microsoft.com/office/drawing/2014/main" id="{5807BBA0-D778-904C-9815-6BD81A767037}"/>
              </a:ext>
            </a:extLst>
          </p:cNvPr>
          <p:cNvSpPr>
            <a:spLocks noGrp="1"/>
          </p:cNvSpPr>
          <p:nvPr>
            <p:ph type="ftr" sz="quarter" idx="16"/>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Tree>
    <p:extLst>
      <p:ext uri="{BB962C8B-B14F-4D97-AF65-F5344CB8AC3E}">
        <p14:creationId xmlns:p14="http://schemas.microsoft.com/office/powerpoint/2010/main" val="78945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7" name="Textplatzhalter 4"/>
          <p:cNvSpPr>
            <a:spLocks noGrp="1"/>
          </p:cNvSpPr>
          <p:nvPr>
            <p:ph type="body" idx="1"/>
          </p:nvPr>
        </p:nvSpPr>
        <p:spPr>
          <a:xfrm>
            <a:off x="218650" y="1152000"/>
            <a:ext cx="4212000" cy="342809"/>
          </a:xfrm>
          <a:prstGeom prst="rect">
            <a:avLst/>
          </a:prstGeom>
          <a:solidFill>
            <a:schemeClr val="accent4"/>
          </a:solidFill>
        </p:spPr>
        <p:txBody>
          <a:bodyPr lIns="71579" tIns="35790" rIns="71579" bIns="35790"/>
          <a:lstStyle>
            <a:lvl1pPr marL="0" indent="0">
              <a:buNone/>
              <a:defRPr sz="1600" b="1" i="0">
                <a:latin typeface="Arial"/>
              </a:defRPr>
            </a:lvl1pPr>
          </a:lstStyle>
          <a:p>
            <a:pPr lvl="0"/>
            <a:r>
              <a:rPr lang="de-DE"/>
              <a:t>Mastertextformat bearbeiten</a:t>
            </a:r>
          </a:p>
        </p:txBody>
      </p:sp>
      <p:sp>
        <p:nvSpPr>
          <p:cNvPr id="8" name="Textplatzhalter 12"/>
          <p:cNvSpPr>
            <a:spLocks noGrp="1"/>
          </p:cNvSpPr>
          <p:nvPr>
            <p:ph type="body" sz="quarter" idx="12" hasCustomPrompt="1"/>
          </p:nvPr>
        </p:nvSpPr>
        <p:spPr>
          <a:xfrm>
            <a:off x="218653" y="1692000"/>
            <a:ext cx="4212000" cy="2699542"/>
          </a:xfrm>
          <a:prstGeom prst="rect">
            <a:avLst/>
          </a:prstGeom>
        </p:spPr>
        <p:txBody>
          <a:bodyPr vert="horz" lIns="71579" tIns="35790" rIns="71579" bIns="35790">
            <a:normAutofit/>
          </a:bodyPr>
          <a:lstStyle>
            <a:lvl1pPr marL="0" indent="0">
              <a:buNone/>
              <a:defRPr sz="1700">
                <a:solidFill>
                  <a:srgbClr val="0E2954"/>
                </a:solidFill>
                <a:latin typeface="Arial"/>
                <a:cs typeface="Arial"/>
              </a:defRPr>
            </a:lvl1pPr>
            <a:lvl2pPr marL="633168" indent="-243526">
              <a:buFont typeface="Arial" pitchFamily="34" charset="0"/>
              <a:buChar char="•"/>
              <a:defRPr sz="1700">
                <a:solidFill>
                  <a:srgbClr val="0E2954"/>
                </a:solidFill>
                <a:latin typeface="Arial"/>
                <a:cs typeface="Arial"/>
              </a:defRPr>
            </a:lvl2pPr>
            <a:lvl3pPr>
              <a:defRPr sz="1600">
                <a:solidFill>
                  <a:srgbClr val="0E2954"/>
                </a:solidFill>
                <a:latin typeface="Arial"/>
                <a:cs typeface="Arial"/>
              </a:defRPr>
            </a:lvl3pPr>
            <a:lvl4pPr marL="237600" marR="0" indent="-216000" algn="l" defTabSz="389642" rtl="0" eaLnBrk="1" fontAlgn="auto" latinLnBrk="0" hangingPunct="1">
              <a:lnSpc>
                <a:spcPct val="100000"/>
              </a:lnSpc>
              <a:spcBef>
                <a:spcPct val="20000"/>
              </a:spcBef>
              <a:spcAft>
                <a:spcPts val="0"/>
              </a:spcAft>
              <a:buClrTx/>
              <a:buSzTx/>
              <a:buFont typeface="Arial"/>
              <a:buNone/>
              <a:tabLst/>
              <a:defRPr sz="1300" baseline="0">
                <a:solidFill>
                  <a:srgbClr val="0E2954"/>
                </a:solidFill>
                <a:latin typeface="Arial"/>
                <a:cs typeface="Arial"/>
              </a:defRPr>
            </a:lvl4pPr>
            <a:lvl5pPr marL="0" indent="0">
              <a:defRPr sz="1100">
                <a:solidFill>
                  <a:srgbClr val="0E2954"/>
                </a:solidFill>
                <a:latin typeface="Arial"/>
                <a:cs typeface="Arial"/>
              </a:defRPr>
            </a:lvl5pPr>
          </a:lstStyle>
          <a:p>
            <a:pPr marL="223685" marR="0" lvl="3" indent="-223685" algn="l" defTabSz="389642" rtl="0" eaLnBrk="1" fontAlgn="auto" latinLnBrk="0" hangingPunct="1">
              <a:lnSpc>
                <a:spcPct val="100000"/>
              </a:lnSpc>
              <a:spcBef>
                <a:spcPct val="20000"/>
              </a:spcBef>
              <a:spcAft>
                <a:spcPts val="0"/>
              </a:spcAft>
              <a:buClrTx/>
              <a:buSzTx/>
              <a:buFont typeface="Arial"/>
              <a:buChar char="•"/>
              <a:tabLst/>
              <a:defRPr/>
            </a:pPr>
            <a:r>
              <a:rPr lang="de-DE"/>
              <a:t>Aufzählung Arial 13pt</a:t>
            </a:r>
          </a:p>
        </p:txBody>
      </p:sp>
      <p:sp>
        <p:nvSpPr>
          <p:cNvPr id="9" name="Inhaltsplatzhalter 5">
            <a:extLst>
              <a:ext uri="{FF2B5EF4-FFF2-40B4-BE49-F238E27FC236}">
                <a16:creationId xmlns:a16="http://schemas.microsoft.com/office/drawing/2014/main" id="{357B7895-4E85-AC4B-B8FC-16B59BB243F9}"/>
              </a:ext>
            </a:extLst>
          </p:cNvPr>
          <p:cNvSpPr>
            <a:spLocks noGrp="1"/>
          </p:cNvSpPr>
          <p:nvPr>
            <p:ph sz="half" idx="11"/>
          </p:nvPr>
        </p:nvSpPr>
        <p:spPr>
          <a:xfrm>
            <a:off x="4646651" y="1151542"/>
            <a:ext cx="4212000" cy="3240000"/>
          </a:xfrm>
          <a:prstGeom prst="rect">
            <a:avLst/>
          </a:prstGeom>
        </p:spPr>
        <p:txBody>
          <a:bodyPr lIns="71579" tIns="35790" rIns="71579" bIns="35790"/>
          <a:lstStyle>
            <a:lvl1pPr marL="0" indent="0">
              <a:buNone/>
              <a:defRPr sz="1600">
                <a:latin typeface="Arial"/>
              </a:defRPr>
            </a:lvl1pPr>
          </a:lstStyle>
          <a:p>
            <a:pPr lvl="0"/>
            <a:r>
              <a:rPr lang="de-DE"/>
              <a:t>Mastertextformat bearbeiten</a:t>
            </a:r>
          </a:p>
        </p:txBody>
      </p:sp>
      <p:sp>
        <p:nvSpPr>
          <p:cNvPr id="10" name="Titel 10">
            <a:extLst>
              <a:ext uri="{FF2B5EF4-FFF2-40B4-BE49-F238E27FC236}">
                <a16:creationId xmlns:a16="http://schemas.microsoft.com/office/drawing/2014/main" id="{9E6E1938-1E42-1540-BB0B-DC1CE0422DA0}"/>
              </a:ext>
            </a:extLst>
          </p:cNvPr>
          <p:cNvSpPr>
            <a:spLocks noGrp="1"/>
          </p:cNvSpPr>
          <p:nvPr>
            <p:ph type="title" hasCustomPrompt="1"/>
          </p:nvPr>
        </p:nvSpPr>
        <p:spPr>
          <a:xfrm>
            <a:off x="218651" y="51470"/>
            <a:ext cx="8640000" cy="684000"/>
          </a:xfrm>
          <a:prstGeom prst="rect">
            <a:avLst/>
          </a:prstGeom>
        </p:spPr>
        <p:txBody>
          <a:bodyPr vert="horz" lIns="71579" tIns="35790" rIns="71579" bIns="35790"/>
          <a:lstStyle>
            <a:lvl1pPr algn="l">
              <a:defRPr sz="2000" b="1">
                <a:solidFill>
                  <a:schemeClr val="bg1"/>
                </a:solidFill>
                <a:latin typeface="Arial"/>
                <a:cs typeface="Arial"/>
              </a:defRPr>
            </a:lvl1pPr>
          </a:lstStyle>
          <a:p>
            <a:r>
              <a:rPr lang="de-DE"/>
              <a:t>Titel, Arial fett 20pt</a:t>
            </a:r>
          </a:p>
        </p:txBody>
      </p:sp>
      <p:sp>
        <p:nvSpPr>
          <p:cNvPr id="12" name="Foliennummernplatzhalter 15">
            <a:extLst>
              <a:ext uri="{FF2B5EF4-FFF2-40B4-BE49-F238E27FC236}">
                <a16:creationId xmlns:a16="http://schemas.microsoft.com/office/drawing/2014/main" id="{2B0861ED-1555-BC47-BC9B-1744132CAC5E}"/>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13" name="Fußzeilenplatzhalter 4">
            <a:extLst>
              <a:ext uri="{FF2B5EF4-FFF2-40B4-BE49-F238E27FC236}">
                <a16:creationId xmlns:a16="http://schemas.microsoft.com/office/drawing/2014/main" id="{AE3878AE-0B1A-7A4F-A382-DA7F77659618}"/>
              </a:ext>
            </a:extLst>
          </p:cNvPr>
          <p:cNvSpPr>
            <a:spLocks noGrp="1"/>
          </p:cNvSpPr>
          <p:nvPr>
            <p:ph type="ftr" sz="quarter" idx="14"/>
          </p:nvPr>
        </p:nvSpPr>
        <p:spPr>
          <a:xfrm>
            <a:off x="742606" y="4986000"/>
            <a:ext cx="7036046" cy="144000"/>
          </a:xfrm>
          <a:prstGeom prst="rect">
            <a:avLst/>
          </a:prstGeom>
        </p:spPr>
        <p:txBody>
          <a:bodyPr anchor="ctr"/>
          <a:lstStyle>
            <a:lvl1pPr>
              <a:defRPr sz="1000">
                <a:solidFill>
                  <a:schemeClr val="bg1"/>
                </a:solidFill>
                <a:latin typeface="Arial" panose="020B0604020202020204" pitchFamily="34" charset="0"/>
                <a:cs typeface="Arial" panose="020B0604020202020204" pitchFamily="34" charset="0"/>
              </a:defRPr>
            </a:lvl1pPr>
          </a:lstStyle>
          <a:p>
            <a:endParaRPr lang="de-DE"/>
          </a:p>
        </p:txBody>
      </p:sp>
    </p:spTree>
    <p:extLst>
      <p:ext uri="{BB962C8B-B14F-4D97-AF65-F5344CB8AC3E}">
        <p14:creationId xmlns:p14="http://schemas.microsoft.com/office/powerpoint/2010/main" val="108729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Abschnittüberschrift">
    <p:spTree>
      <p:nvGrpSpPr>
        <p:cNvPr id="1" name=""/>
        <p:cNvGrpSpPr/>
        <p:nvPr/>
      </p:nvGrpSpPr>
      <p:grpSpPr>
        <a:xfrm>
          <a:off x="0" y="0"/>
          <a:ext cx="0" cy="0"/>
          <a:chOff x="0" y="0"/>
          <a:chExt cx="0" cy="0"/>
        </a:xfrm>
      </p:grpSpPr>
      <p:sp>
        <p:nvSpPr>
          <p:cNvPr id="20" name="Freihandform 19">
            <a:extLst>
              <a:ext uri="{FF2B5EF4-FFF2-40B4-BE49-F238E27FC236}">
                <a16:creationId xmlns:a16="http://schemas.microsoft.com/office/drawing/2014/main" id="{61F9B5E9-09C4-A741-9E9E-60DBAA99506A}"/>
              </a:ext>
            </a:extLst>
          </p:cNvPr>
          <p:cNvSpPr/>
          <p:nvPr userDrawn="1"/>
        </p:nvSpPr>
        <p:spPr>
          <a:xfrm flipH="1">
            <a:off x="0" y="0"/>
            <a:ext cx="9144000" cy="3852000"/>
          </a:xfrm>
          <a:custGeom>
            <a:avLst/>
            <a:gdLst>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852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690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10" fmla="*/ 9157513 w 9157513"/>
              <a:gd name="connsiteY10" fmla="*/ 0 h 3852000"/>
              <a:gd name="connsiteX0" fmla="*/ 13513 w 9157513"/>
              <a:gd name="connsiteY0" fmla="*/ 3690000 h 3852000"/>
              <a:gd name="connsiteX1" fmla="*/ 0 w 9157513"/>
              <a:gd name="connsiteY1" fmla="*/ 3690000 h 3852000"/>
              <a:gd name="connsiteX2" fmla="*/ 13513 w 9157513"/>
              <a:gd name="connsiteY2" fmla="*/ 3690000 h 3852000"/>
              <a:gd name="connsiteX3" fmla="*/ 9157513 w 9157513"/>
              <a:gd name="connsiteY3" fmla="*/ 0 h 3852000"/>
              <a:gd name="connsiteX4" fmla="*/ 13513 w 9157513"/>
              <a:gd name="connsiteY4" fmla="*/ 0 h 3852000"/>
              <a:gd name="connsiteX5" fmla="*/ 13513 w 9157513"/>
              <a:gd name="connsiteY5" fmla="*/ 3690000 h 3852000"/>
              <a:gd name="connsiteX6" fmla="*/ 3973513 w 9157513"/>
              <a:gd name="connsiteY6" fmla="*/ 3690000 h 3852000"/>
              <a:gd name="connsiteX7" fmla="*/ 4135513 w 9157513"/>
              <a:gd name="connsiteY7" fmla="*/ 3852000 h 3852000"/>
              <a:gd name="connsiteX8" fmla="*/ 9157513 w 9157513"/>
              <a:gd name="connsiteY8" fmla="*/ 3852000 h 3852000"/>
              <a:gd name="connsiteX9" fmla="*/ 9157513 w 9157513"/>
              <a:gd name="connsiteY9" fmla="*/ 0 h 3852000"/>
              <a:gd name="connsiteX0" fmla="*/ 0 w 9144000"/>
              <a:gd name="connsiteY0" fmla="*/ 3690000 h 3852000"/>
              <a:gd name="connsiteX1" fmla="*/ 39085 w 9144000"/>
              <a:gd name="connsiteY1" fmla="*/ 3791151 h 3852000"/>
              <a:gd name="connsiteX2" fmla="*/ 0 w 9144000"/>
              <a:gd name="connsiteY2" fmla="*/ 3690000 h 3852000"/>
              <a:gd name="connsiteX3" fmla="*/ 9144000 w 9144000"/>
              <a:gd name="connsiteY3" fmla="*/ 0 h 3852000"/>
              <a:gd name="connsiteX4" fmla="*/ 0 w 9144000"/>
              <a:gd name="connsiteY4" fmla="*/ 0 h 3852000"/>
              <a:gd name="connsiteX5" fmla="*/ 0 w 9144000"/>
              <a:gd name="connsiteY5" fmla="*/ 3690000 h 3852000"/>
              <a:gd name="connsiteX6" fmla="*/ 3960000 w 9144000"/>
              <a:gd name="connsiteY6" fmla="*/ 3690000 h 3852000"/>
              <a:gd name="connsiteX7" fmla="*/ 4122000 w 9144000"/>
              <a:gd name="connsiteY7" fmla="*/ 3852000 h 3852000"/>
              <a:gd name="connsiteX8" fmla="*/ 9144000 w 9144000"/>
              <a:gd name="connsiteY8" fmla="*/ 3852000 h 3852000"/>
              <a:gd name="connsiteX9" fmla="*/ 9144000 w 9144000"/>
              <a:gd name="connsiteY9" fmla="*/ 0 h 3852000"/>
              <a:gd name="connsiteX0" fmla="*/ 9144000 w 9144000"/>
              <a:gd name="connsiteY0" fmla="*/ 0 h 3852000"/>
              <a:gd name="connsiteX1" fmla="*/ 0 w 9144000"/>
              <a:gd name="connsiteY1" fmla="*/ 0 h 3852000"/>
              <a:gd name="connsiteX2" fmla="*/ 0 w 9144000"/>
              <a:gd name="connsiteY2" fmla="*/ 3690000 h 3852000"/>
              <a:gd name="connsiteX3" fmla="*/ 3960000 w 9144000"/>
              <a:gd name="connsiteY3" fmla="*/ 3690000 h 3852000"/>
              <a:gd name="connsiteX4" fmla="*/ 4122000 w 9144000"/>
              <a:gd name="connsiteY4" fmla="*/ 3852000 h 3852000"/>
              <a:gd name="connsiteX5" fmla="*/ 9144000 w 9144000"/>
              <a:gd name="connsiteY5" fmla="*/ 3852000 h 3852000"/>
              <a:gd name="connsiteX6" fmla="*/ 9144000 w 9144000"/>
              <a:gd name="connsiteY6" fmla="*/ 0 h 38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852000">
                <a:moveTo>
                  <a:pt x="9144000" y="0"/>
                </a:moveTo>
                <a:lnTo>
                  <a:pt x="0" y="0"/>
                </a:lnTo>
                <a:lnTo>
                  <a:pt x="0" y="3690000"/>
                </a:lnTo>
                <a:lnTo>
                  <a:pt x="3960000" y="3690000"/>
                </a:lnTo>
                <a:lnTo>
                  <a:pt x="4122000" y="3852000"/>
                </a:lnTo>
                <a:lnTo>
                  <a:pt x="9144000" y="3852000"/>
                </a:lnTo>
                <a:lnTo>
                  <a:pt x="9144000"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a:latin typeface="Arial" panose="020B0604020202020204" pitchFamily="34" charset="0"/>
              </a:rPr>
              <a:t>  </a:t>
            </a:r>
          </a:p>
        </p:txBody>
      </p:sp>
      <p:sp>
        <p:nvSpPr>
          <p:cNvPr id="6" name="Textplatzhalter 12"/>
          <p:cNvSpPr>
            <a:spLocks noGrp="1"/>
          </p:cNvSpPr>
          <p:nvPr>
            <p:ph type="body" sz="quarter" idx="12" hasCustomPrompt="1"/>
          </p:nvPr>
        </p:nvSpPr>
        <p:spPr>
          <a:xfrm>
            <a:off x="674467" y="612000"/>
            <a:ext cx="7102800" cy="1371235"/>
          </a:xfrm>
          <a:prstGeom prst="rect">
            <a:avLst/>
          </a:prstGeom>
          <a:noFill/>
        </p:spPr>
        <p:txBody>
          <a:bodyPr vert="horz" lIns="36000" tIns="36000" rIns="36000" bIns="35790">
            <a:normAutofit/>
          </a:bodyPr>
          <a:lstStyle>
            <a:lvl1pPr marL="0" indent="0" algn="l">
              <a:lnSpc>
                <a:spcPct val="100000"/>
              </a:lnSpc>
              <a:spcBef>
                <a:spcPts val="1015"/>
              </a:spcBef>
              <a:buNone/>
              <a:defRPr sz="3300" b="1" i="0" baseline="0">
                <a:solidFill>
                  <a:schemeClr val="bg1"/>
                </a:solidFill>
                <a:latin typeface="Arial"/>
                <a:cs typeface="Arial"/>
              </a:defRPr>
            </a:lvl1pPr>
            <a:lvl2pPr marL="633168" indent="-243526">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a:t>Abschnittüberschrift Arial 33pt,  z.B. für Themenschwerpunkte</a:t>
            </a:r>
          </a:p>
        </p:txBody>
      </p:sp>
      <p:sp>
        <p:nvSpPr>
          <p:cNvPr id="8" name="Titel 10"/>
          <p:cNvSpPr>
            <a:spLocks noGrp="1"/>
          </p:cNvSpPr>
          <p:nvPr>
            <p:ph type="title" hasCustomPrompt="1"/>
          </p:nvPr>
        </p:nvSpPr>
        <p:spPr>
          <a:xfrm>
            <a:off x="676800" y="2520000"/>
            <a:ext cx="7104185" cy="648000"/>
          </a:xfrm>
          <a:prstGeom prst="rect">
            <a:avLst/>
          </a:prstGeom>
        </p:spPr>
        <p:txBody>
          <a:bodyPr vert="horz" lIns="0" tIns="0" rIns="0" bIns="0"/>
          <a:lstStyle>
            <a:lvl1pPr algn="l">
              <a:defRPr sz="2200" b="1" baseline="0">
                <a:solidFill>
                  <a:schemeClr val="bg1"/>
                </a:solidFill>
                <a:latin typeface="Arial"/>
                <a:cs typeface="Arial"/>
              </a:defRPr>
            </a:lvl1pPr>
          </a:lstStyle>
          <a:p>
            <a:r>
              <a:rPr lang="de-DE"/>
              <a:t>Titel oder Stichwort, Arial fett 22pt</a:t>
            </a:r>
          </a:p>
        </p:txBody>
      </p:sp>
      <p:sp>
        <p:nvSpPr>
          <p:cNvPr id="23" name="Foliennummernplatzhalter 15">
            <a:extLst>
              <a:ext uri="{FF2B5EF4-FFF2-40B4-BE49-F238E27FC236}">
                <a16:creationId xmlns:a16="http://schemas.microsoft.com/office/drawing/2014/main" id="{8F73CCAB-7ECF-3E44-B582-67966C290517}"/>
              </a:ext>
            </a:extLst>
          </p:cNvPr>
          <p:cNvSpPr>
            <a:spLocks noGrp="1"/>
          </p:cNvSpPr>
          <p:nvPr>
            <p:ph type="sldNum" sz="quarter" idx="13"/>
          </p:nvPr>
        </p:nvSpPr>
        <p:spPr>
          <a:xfrm>
            <a:off x="251520" y="4986000"/>
            <a:ext cx="489168" cy="144000"/>
          </a:xfrm>
          <a:prstGeom prst="rect">
            <a:avLst/>
          </a:prstGeom>
        </p:spPr>
        <p:txBody>
          <a:bodyPr anchor="ctr"/>
          <a:lstStyle>
            <a:lvl1pPr>
              <a:defRPr sz="1000">
                <a:solidFill>
                  <a:schemeClr val="tx1"/>
                </a:solidFill>
                <a:latin typeface="Arial" panose="020B0604020202020204" pitchFamily="34" charset="0"/>
                <a:cs typeface="Arial" panose="020B0604020202020204" pitchFamily="34" charset="0"/>
              </a:defRPr>
            </a:lvl1pPr>
          </a:lstStyle>
          <a:p>
            <a:fld id="{06E39717-DBBA-4F45-8CD2-B914BAB34579}" type="slidenum">
              <a:rPr lang="de-DE" smtClean="0"/>
              <a:pPr/>
              <a:t>‹Nr.›</a:t>
            </a:fld>
            <a:endParaRPr lang="de-DE"/>
          </a:p>
        </p:txBody>
      </p:sp>
      <p:sp>
        <p:nvSpPr>
          <p:cNvPr id="24" name="Fußzeilenplatzhalter 4">
            <a:extLst>
              <a:ext uri="{FF2B5EF4-FFF2-40B4-BE49-F238E27FC236}">
                <a16:creationId xmlns:a16="http://schemas.microsoft.com/office/drawing/2014/main" id="{BDC9DC12-8722-614F-9561-81B0E1DB5392}"/>
              </a:ext>
            </a:extLst>
          </p:cNvPr>
          <p:cNvSpPr>
            <a:spLocks noGrp="1"/>
          </p:cNvSpPr>
          <p:nvPr>
            <p:ph type="ftr" sz="quarter" idx="11"/>
          </p:nvPr>
        </p:nvSpPr>
        <p:spPr>
          <a:xfrm>
            <a:off x="742606" y="4986000"/>
            <a:ext cx="7036046" cy="144000"/>
          </a:xfrm>
          <a:prstGeom prst="rect">
            <a:avLst/>
          </a:prstGeom>
        </p:spPr>
        <p:txBody>
          <a:bodyPr anchor="ctr"/>
          <a:lstStyle>
            <a:lvl1pPr>
              <a:defRPr sz="1000">
                <a:solidFill>
                  <a:schemeClr val="tx1"/>
                </a:solidFill>
                <a:latin typeface="Arial" panose="020B0604020202020204" pitchFamily="34" charset="0"/>
                <a:cs typeface="Arial" panose="020B0604020202020204" pitchFamily="34" charset="0"/>
              </a:defRPr>
            </a:lvl1pPr>
          </a:lstStyle>
          <a:p>
            <a:endParaRPr lang="de-DE"/>
          </a:p>
        </p:txBody>
      </p:sp>
      <p:pic>
        <p:nvPicPr>
          <p:cNvPr id="9" name="Grafik 8">
            <a:extLst>
              <a:ext uri="{FF2B5EF4-FFF2-40B4-BE49-F238E27FC236}">
                <a16:creationId xmlns:a16="http://schemas.microsoft.com/office/drawing/2014/main" id="{0D8B885F-B4AC-5F48-8554-FF4A710690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5600" y="4431600"/>
            <a:ext cx="691200" cy="576000"/>
          </a:xfrm>
          <a:prstGeom prst="rect">
            <a:avLst/>
          </a:prstGeom>
        </p:spPr>
      </p:pic>
      <p:pic>
        <p:nvPicPr>
          <p:cNvPr id="10" name="Grafik 9">
            <a:extLst>
              <a:ext uri="{FF2B5EF4-FFF2-40B4-BE49-F238E27FC236}">
                <a16:creationId xmlns:a16="http://schemas.microsoft.com/office/drawing/2014/main" id="{347BBCB0-0756-6C4E-95F1-4018D9074C7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596337" y="4418171"/>
            <a:ext cx="615997" cy="5020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Abschlussfolie">
    <p:bg>
      <p:bgRef idx="1001">
        <a:schemeClr val="bg1"/>
      </p:bgRef>
    </p:bg>
    <p:spTree>
      <p:nvGrpSpPr>
        <p:cNvPr id="1" name=""/>
        <p:cNvGrpSpPr/>
        <p:nvPr/>
      </p:nvGrpSpPr>
      <p:grpSpPr>
        <a:xfrm>
          <a:off x="0" y="0"/>
          <a:ext cx="0" cy="0"/>
          <a:chOff x="0" y="0"/>
          <a:chExt cx="0" cy="0"/>
        </a:xfrm>
      </p:grpSpPr>
      <p:sp>
        <p:nvSpPr>
          <p:cNvPr id="6" name="Freihandform 5">
            <a:extLst>
              <a:ext uri="{FF2B5EF4-FFF2-40B4-BE49-F238E27FC236}">
                <a16:creationId xmlns:a16="http://schemas.microsoft.com/office/drawing/2014/main" id="{D825C8A6-08AA-B742-B781-3EF4B03DA2D5}"/>
              </a:ext>
            </a:extLst>
          </p:cNvPr>
          <p:cNvSpPr/>
          <p:nvPr userDrawn="1"/>
        </p:nvSpPr>
        <p:spPr>
          <a:xfrm flipH="1">
            <a:off x="0" y="0"/>
            <a:ext cx="9144000" cy="3852000"/>
          </a:xfrm>
          <a:custGeom>
            <a:avLst/>
            <a:gdLst>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852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0" fmla="*/ 13513 w 9157513"/>
              <a:gd name="connsiteY0" fmla="*/ 3690000 h 3852000"/>
              <a:gd name="connsiteX1" fmla="*/ 0 w 9157513"/>
              <a:gd name="connsiteY1" fmla="*/ 3690000 h 3852000"/>
              <a:gd name="connsiteX2" fmla="*/ 0 w 9157513"/>
              <a:gd name="connsiteY2" fmla="*/ 3852000 h 3852000"/>
              <a:gd name="connsiteX3" fmla="*/ 13513 w 9157513"/>
              <a:gd name="connsiteY3" fmla="*/ 3690000 h 3852000"/>
              <a:gd name="connsiteX4" fmla="*/ 9157513 w 9157513"/>
              <a:gd name="connsiteY4" fmla="*/ 0 h 3852000"/>
              <a:gd name="connsiteX5" fmla="*/ 13513 w 9157513"/>
              <a:gd name="connsiteY5" fmla="*/ 0 h 3852000"/>
              <a:gd name="connsiteX6" fmla="*/ 13513 w 9157513"/>
              <a:gd name="connsiteY6" fmla="*/ 3690000 h 3852000"/>
              <a:gd name="connsiteX7" fmla="*/ 3973513 w 9157513"/>
              <a:gd name="connsiteY7" fmla="*/ 3690000 h 3852000"/>
              <a:gd name="connsiteX8" fmla="*/ 4135513 w 9157513"/>
              <a:gd name="connsiteY8" fmla="*/ 3852000 h 3852000"/>
              <a:gd name="connsiteX9" fmla="*/ 9157513 w 9157513"/>
              <a:gd name="connsiteY9" fmla="*/ 3852000 h 3852000"/>
              <a:gd name="connsiteX10" fmla="*/ 9157513 w 9157513"/>
              <a:gd name="connsiteY10" fmla="*/ 0 h 3852000"/>
              <a:gd name="connsiteX0" fmla="*/ 13513 w 9157513"/>
              <a:gd name="connsiteY0" fmla="*/ 3690000 h 3852000"/>
              <a:gd name="connsiteX1" fmla="*/ 0 w 9157513"/>
              <a:gd name="connsiteY1" fmla="*/ 3690000 h 3852000"/>
              <a:gd name="connsiteX2" fmla="*/ 13513 w 9157513"/>
              <a:gd name="connsiteY2" fmla="*/ 3690000 h 3852000"/>
              <a:gd name="connsiteX3" fmla="*/ 9157513 w 9157513"/>
              <a:gd name="connsiteY3" fmla="*/ 0 h 3852000"/>
              <a:gd name="connsiteX4" fmla="*/ 13513 w 9157513"/>
              <a:gd name="connsiteY4" fmla="*/ 0 h 3852000"/>
              <a:gd name="connsiteX5" fmla="*/ 13513 w 9157513"/>
              <a:gd name="connsiteY5" fmla="*/ 3690000 h 3852000"/>
              <a:gd name="connsiteX6" fmla="*/ 3973513 w 9157513"/>
              <a:gd name="connsiteY6" fmla="*/ 3690000 h 3852000"/>
              <a:gd name="connsiteX7" fmla="*/ 4135513 w 9157513"/>
              <a:gd name="connsiteY7" fmla="*/ 3852000 h 3852000"/>
              <a:gd name="connsiteX8" fmla="*/ 9157513 w 9157513"/>
              <a:gd name="connsiteY8" fmla="*/ 3852000 h 3852000"/>
              <a:gd name="connsiteX9" fmla="*/ 9157513 w 9157513"/>
              <a:gd name="connsiteY9" fmla="*/ 0 h 3852000"/>
              <a:gd name="connsiteX0" fmla="*/ 0 w 9144000"/>
              <a:gd name="connsiteY0" fmla="*/ 3690000 h 3852000"/>
              <a:gd name="connsiteX1" fmla="*/ 39085 w 9144000"/>
              <a:gd name="connsiteY1" fmla="*/ 3791151 h 3852000"/>
              <a:gd name="connsiteX2" fmla="*/ 0 w 9144000"/>
              <a:gd name="connsiteY2" fmla="*/ 3690000 h 3852000"/>
              <a:gd name="connsiteX3" fmla="*/ 9144000 w 9144000"/>
              <a:gd name="connsiteY3" fmla="*/ 0 h 3852000"/>
              <a:gd name="connsiteX4" fmla="*/ 0 w 9144000"/>
              <a:gd name="connsiteY4" fmla="*/ 0 h 3852000"/>
              <a:gd name="connsiteX5" fmla="*/ 0 w 9144000"/>
              <a:gd name="connsiteY5" fmla="*/ 3690000 h 3852000"/>
              <a:gd name="connsiteX6" fmla="*/ 3960000 w 9144000"/>
              <a:gd name="connsiteY6" fmla="*/ 3690000 h 3852000"/>
              <a:gd name="connsiteX7" fmla="*/ 4122000 w 9144000"/>
              <a:gd name="connsiteY7" fmla="*/ 3852000 h 3852000"/>
              <a:gd name="connsiteX8" fmla="*/ 9144000 w 9144000"/>
              <a:gd name="connsiteY8" fmla="*/ 3852000 h 3852000"/>
              <a:gd name="connsiteX9" fmla="*/ 9144000 w 9144000"/>
              <a:gd name="connsiteY9" fmla="*/ 0 h 3852000"/>
              <a:gd name="connsiteX0" fmla="*/ 9144000 w 9144000"/>
              <a:gd name="connsiteY0" fmla="*/ 0 h 3852000"/>
              <a:gd name="connsiteX1" fmla="*/ 0 w 9144000"/>
              <a:gd name="connsiteY1" fmla="*/ 0 h 3852000"/>
              <a:gd name="connsiteX2" fmla="*/ 0 w 9144000"/>
              <a:gd name="connsiteY2" fmla="*/ 3690000 h 3852000"/>
              <a:gd name="connsiteX3" fmla="*/ 3960000 w 9144000"/>
              <a:gd name="connsiteY3" fmla="*/ 3690000 h 3852000"/>
              <a:gd name="connsiteX4" fmla="*/ 4122000 w 9144000"/>
              <a:gd name="connsiteY4" fmla="*/ 3852000 h 3852000"/>
              <a:gd name="connsiteX5" fmla="*/ 9144000 w 9144000"/>
              <a:gd name="connsiteY5" fmla="*/ 3852000 h 3852000"/>
              <a:gd name="connsiteX6" fmla="*/ 9144000 w 9144000"/>
              <a:gd name="connsiteY6" fmla="*/ 0 h 38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3852000">
                <a:moveTo>
                  <a:pt x="9144000" y="0"/>
                </a:moveTo>
                <a:lnTo>
                  <a:pt x="0" y="0"/>
                </a:lnTo>
                <a:lnTo>
                  <a:pt x="0" y="3690000"/>
                </a:lnTo>
                <a:lnTo>
                  <a:pt x="3960000" y="3690000"/>
                </a:lnTo>
                <a:lnTo>
                  <a:pt x="4122000" y="3852000"/>
                </a:lnTo>
                <a:lnTo>
                  <a:pt x="9144000" y="3852000"/>
                </a:lnTo>
                <a:lnTo>
                  <a:pt x="9144000" y="0"/>
                </a:lnTo>
                <a:close/>
              </a:path>
            </a:pathLst>
          </a:custGeom>
          <a:gradFill flip="none" rotWithShape="0">
            <a:gsLst>
              <a:gs pos="0">
                <a:schemeClr val="tx2"/>
              </a:gs>
              <a:gs pos="90000">
                <a:schemeClr val="tx1"/>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a:latin typeface="Arial" panose="020B0604020202020204" pitchFamily="34" charset="0"/>
              </a:rPr>
              <a:t>  </a:t>
            </a:r>
          </a:p>
        </p:txBody>
      </p:sp>
      <p:sp>
        <p:nvSpPr>
          <p:cNvPr id="7" name="Textplatzhalter 11"/>
          <p:cNvSpPr>
            <a:spLocks noGrp="1"/>
          </p:cNvSpPr>
          <p:nvPr>
            <p:ph type="body" sz="quarter" idx="13" hasCustomPrompt="1"/>
          </p:nvPr>
        </p:nvSpPr>
        <p:spPr>
          <a:xfrm>
            <a:off x="675077" y="2520000"/>
            <a:ext cx="7102800" cy="648000"/>
          </a:xfrm>
          <a:prstGeom prst="rect">
            <a:avLst/>
          </a:prstGeom>
        </p:spPr>
        <p:txBody>
          <a:bodyPr vert="horz" lIns="0" tIns="0" rIns="0" bIns="0">
            <a:normAutofit/>
          </a:bodyPr>
          <a:lstStyle>
            <a:lvl1pPr>
              <a:buNone/>
              <a:defRPr sz="19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19pt Arial</a:t>
            </a:r>
          </a:p>
        </p:txBody>
      </p:sp>
      <p:sp>
        <p:nvSpPr>
          <p:cNvPr id="5" name="Textplatzhalter 12">
            <a:extLst>
              <a:ext uri="{FF2B5EF4-FFF2-40B4-BE49-F238E27FC236}">
                <a16:creationId xmlns:a16="http://schemas.microsoft.com/office/drawing/2014/main" id="{2A1F57D4-DD9E-D44A-9ED8-524322DC64A5}"/>
              </a:ext>
            </a:extLst>
          </p:cNvPr>
          <p:cNvSpPr>
            <a:spLocks noGrp="1"/>
          </p:cNvSpPr>
          <p:nvPr>
            <p:ph type="body" sz="quarter" idx="12" hasCustomPrompt="1"/>
          </p:nvPr>
        </p:nvSpPr>
        <p:spPr>
          <a:xfrm>
            <a:off x="673200" y="612000"/>
            <a:ext cx="7102800" cy="1371235"/>
          </a:xfrm>
          <a:prstGeom prst="rect">
            <a:avLst/>
          </a:prstGeom>
          <a:noFill/>
        </p:spPr>
        <p:txBody>
          <a:bodyPr vert="horz" lIns="0" tIns="0" rIns="0" bIns="0">
            <a:normAutofit/>
          </a:bodyPr>
          <a:lstStyle>
            <a:lvl1pPr marL="0" indent="0" algn="l">
              <a:lnSpc>
                <a:spcPct val="100000"/>
              </a:lnSpc>
              <a:spcBef>
                <a:spcPts val="1015"/>
              </a:spcBef>
              <a:buNone/>
              <a:defRPr sz="3000" b="1" i="0" baseline="0">
                <a:solidFill>
                  <a:schemeClr val="bg1"/>
                </a:solidFill>
                <a:latin typeface="Arial"/>
                <a:cs typeface="Arial"/>
              </a:defRPr>
            </a:lvl1pPr>
            <a:lvl2pPr marL="633168" indent="-243526">
              <a:buFont typeface="Arial" pitchFamily="34" charset="0"/>
              <a:buChar char="•"/>
              <a:defRPr sz="2000">
                <a:solidFill>
                  <a:srgbClr val="0E2954"/>
                </a:solidFill>
                <a:latin typeface="Arial"/>
                <a:cs typeface="Arial"/>
              </a:defRPr>
            </a:lvl2pPr>
            <a:lvl3pPr>
              <a:defRPr sz="1900">
                <a:solidFill>
                  <a:srgbClr val="0E2954"/>
                </a:solidFill>
                <a:latin typeface="Arial"/>
                <a:cs typeface="Arial"/>
              </a:defRPr>
            </a:lvl3pPr>
            <a:lvl4pPr>
              <a:defRPr sz="1600">
                <a:solidFill>
                  <a:srgbClr val="0E2954"/>
                </a:solidFill>
                <a:latin typeface="Arial"/>
                <a:cs typeface="Arial"/>
              </a:defRPr>
            </a:lvl4pPr>
            <a:lvl5pPr>
              <a:defRPr sz="1400">
                <a:solidFill>
                  <a:srgbClr val="0E2954"/>
                </a:solidFill>
                <a:latin typeface="Arial"/>
                <a:cs typeface="Arial"/>
              </a:defRPr>
            </a:lvl5pPr>
          </a:lstStyle>
          <a:p>
            <a:pPr lvl="0"/>
            <a:r>
              <a:rPr lang="de-DE"/>
              <a:t>Abschlusstext z.B. „Vielen Dank für Ihre Aufmerksamkeit“, Arial 30pt fett</a:t>
            </a:r>
          </a:p>
        </p:txBody>
      </p:sp>
      <p:pic>
        <p:nvPicPr>
          <p:cNvPr id="8" name="Grafik 7">
            <a:extLst>
              <a:ext uri="{FF2B5EF4-FFF2-40B4-BE49-F238E27FC236}">
                <a16:creationId xmlns:a16="http://schemas.microsoft.com/office/drawing/2014/main" id="{97A97121-F076-BB47-ACF4-323A92019BD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5600" y="4431600"/>
            <a:ext cx="691200" cy="576000"/>
          </a:xfrm>
          <a:prstGeom prst="rect">
            <a:avLst/>
          </a:prstGeom>
        </p:spPr>
      </p:pic>
      <p:pic>
        <p:nvPicPr>
          <p:cNvPr id="10" name="Grafik 9">
            <a:extLst>
              <a:ext uri="{FF2B5EF4-FFF2-40B4-BE49-F238E27FC236}">
                <a16:creationId xmlns:a16="http://schemas.microsoft.com/office/drawing/2014/main" id="{AF12E172-FC0C-EE44-B0DA-A184211A7A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596337" y="4418171"/>
            <a:ext cx="615997" cy="502055"/>
          </a:xfrm>
          <a:prstGeom prst="rect">
            <a:avLst/>
          </a:prstGeom>
        </p:spPr>
      </p:pic>
    </p:spTree>
    <p:extLst>
      <p:ext uri="{BB962C8B-B14F-4D97-AF65-F5344CB8AC3E}">
        <p14:creationId xmlns:p14="http://schemas.microsoft.com/office/powerpoint/2010/main" val="22511488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20240822-AC4A-21DF-BFAD-C12BA15B7D9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dirty="0">
              <a:latin typeface="Arial" panose="020B0604020202020204" pitchFamily="34" charset="0"/>
              <a:cs typeface="Arial" panose="020B0604020202020204" pitchFamily="34" charset="0"/>
            </a:endParaRPr>
          </a:p>
        </p:txBody>
      </p:sp>
      <p:sp>
        <p:nvSpPr>
          <p:cNvPr id="31" name="Freihandform: Form 30">
            <a:extLst>
              <a:ext uri="{FF2B5EF4-FFF2-40B4-BE49-F238E27FC236}">
                <a16:creationId xmlns:a16="http://schemas.microsoft.com/office/drawing/2014/main" id="{E54F675F-A870-45AC-9EA2-B4FC6F29D0D1}"/>
              </a:ext>
            </a:extLst>
          </p:cNvPr>
          <p:cNvSpPr/>
          <p:nvPr userDrawn="1"/>
        </p:nvSpPr>
        <p:spPr>
          <a:xfrm rot="5400000">
            <a:off x="3833151" y="-2370186"/>
            <a:ext cx="118348" cy="7784645"/>
          </a:xfrm>
          <a:custGeom>
            <a:avLst/>
            <a:gdLst>
              <a:gd name="connsiteX0" fmla="*/ 118346 w 118348"/>
              <a:gd name="connsiteY0" fmla="*/ 5130848 h 7784645"/>
              <a:gd name="connsiteX1" fmla="*/ 118346 w 118348"/>
              <a:gd name="connsiteY1" fmla="*/ 118285 h 7784645"/>
              <a:gd name="connsiteX2" fmla="*/ 118346 w 118348"/>
              <a:gd name="connsiteY2" fmla="*/ 118284 h 7784645"/>
              <a:gd name="connsiteX3" fmla="*/ 118345 w 118348"/>
              <a:gd name="connsiteY3" fmla="*/ 118284 h 7784645"/>
              <a:gd name="connsiteX4" fmla="*/ 0 w 118348"/>
              <a:gd name="connsiteY4" fmla="*/ 0 h 7784645"/>
              <a:gd name="connsiteX5" fmla="*/ 0 w 118348"/>
              <a:gd name="connsiteY5" fmla="*/ 5130848 h 7784645"/>
              <a:gd name="connsiteX6" fmla="*/ 118348 w 118348"/>
              <a:gd name="connsiteY6" fmla="*/ 7784645 h 7784645"/>
              <a:gd name="connsiteX7" fmla="*/ 118348 w 118348"/>
              <a:gd name="connsiteY7" fmla="*/ 5130849 h 7784645"/>
              <a:gd name="connsiteX8" fmla="*/ 0 w 118348"/>
              <a:gd name="connsiteY8" fmla="*/ 5130849 h 7784645"/>
              <a:gd name="connsiteX9" fmla="*/ 0 w 118348"/>
              <a:gd name="connsiteY9" fmla="*/ 7784645 h 77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8" h="7784645">
                <a:moveTo>
                  <a:pt x="118346" y="5130848"/>
                </a:moveTo>
                <a:lnTo>
                  <a:pt x="118346" y="118285"/>
                </a:lnTo>
                <a:lnTo>
                  <a:pt x="118346" y="118284"/>
                </a:lnTo>
                <a:lnTo>
                  <a:pt x="118345" y="118284"/>
                </a:lnTo>
                <a:lnTo>
                  <a:pt x="0" y="0"/>
                </a:lnTo>
                <a:lnTo>
                  <a:pt x="0" y="5130848"/>
                </a:lnTo>
                <a:close/>
                <a:moveTo>
                  <a:pt x="118348" y="7784645"/>
                </a:moveTo>
                <a:lnTo>
                  <a:pt x="118348" y="5130849"/>
                </a:lnTo>
                <a:lnTo>
                  <a:pt x="0" y="5130849"/>
                </a:lnTo>
                <a:lnTo>
                  <a:pt x="0" y="7784645"/>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9" name="Rechteck 28">
            <a:extLst>
              <a:ext uri="{FF2B5EF4-FFF2-40B4-BE49-F238E27FC236}">
                <a16:creationId xmlns:a16="http://schemas.microsoft.com/office/drawing/2014/main" id="{F65CD403-02DF-4A20-9BFB-E3F4A3F425A2}"/>
              </a:ext>
            </a:extLst>
          </p:cNvPr>
          <p:cNvSpPr/>
          <p:nvPr userDrawn="1"/>
        </p:nvSpPr>
        <p:spPr>
          <a:xfrm>
            <a:off x="6823365" y="4267200"/>
            <a:ext cx="2320636" cy="87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a:latin typeface="Arial" panose="020B0604020202020204" pitchFamily="34" charset="0"/>
              <a:cs typeface="Arial" panose="020B0604020202020204" pitchFamily="34" charset="0"/>
            </a:endParaRPr>
          </a:p>
        </p:txBody>
      </p:sp>
      <p:sp>
        <p:nvSpPr>
          <p:cNvPr id="13" name="Freihandform: Form 12">
            <a:extLst>
              <a:ext uri="{FF2B5EF4-FFF2-40B4-BE49-F238E27FC236}">
                <a16:creationId xmlns:a16="http://schemas.microsoft.com/office/drawing/2014/main" id="{042C2F23-AEE9-4A0E-AD18-497E2661DF38}"/>
              </a:ext>
            </a:extLst>
          </p:cNvPr>
          <p:cNvSpPr/>
          <p:nvPr userDrawn="1"/>
        </p:nvSpPr>
        <p:spPr>
          <a:xfrm rot="5400000">
            <a:off x="4184255" y="183755"/>
            <a:ext cx="775491" cy="9144000"/>
          </a:xfrm>
          <a:custGeom>
            <a:avLst/>
            <a:gdLst>
              <a:gd name="connsiteX0" fmla="*/ 0 w 775491"/>
              <a:gd name="connsiteY0" fmla="*/ 6372227 h 9144000"/>
              <a:gd name="connsiteX1" fmla="*/ 0 w 775491"/>
              <a:gd name="connsiteY1" fmla="*/ 1359663 h 9144000"/>
              <a:gd name="connsiteX2" fmla="*/ 0 w 775491"/>
              <a:gd name="connsiteY2" fmla="*/ 0 h 9144000"/>
              <a:gd name="connsiteX3" fmla="*/ 653415 w 775491"/>
              <a:gd name="connsiteY3" fmla="*/ 0 h 9144000"/>
              <a:gd name="connsiteX4" fmla="*/ 653415 w 775491"/>
              <a:gd name="connsiteY4" fmla="*/ 1237653 h 9144000"/>
              <a:gd name="connsiteX5" fmla="*/ 775488 w 775491"/>
              <a:gd name="connsiteY5" fmla="*/ 1359663 h 9144000"/>
              <a:gd name="connsiteX6" fmla="*/ 775489 w 775491"/>
              <a:gd name="connsiteY6" fmla="*/ 1359663 h 9144000"/>
              <a:gd name="connsiteX7" fmla="*/ 775489 w 775491"/>
              <a:gd name="connsiteY7" fmla="*/ 1359664 h 9144000"/>
              <a:gd name="connsiteX8" fmla="*/ 775489 w 775491"/>
              <a:gd name="connsiteY8" fmla="*/ 6372227 h 9144000"/>
              <a:gd name="connsiteX9" fmla="*/ 0 w 775491"/>
              <a:gd name="connsiteY9" fmla="*/ 9144000 h 9144000"/>
              <a:gd name="connsiteX10" fmla="*/ 0 w 775491"/>
              <a:gd name="connsiteY10" fmla="*/ 6372228 h 9144000"/>
              <a:gd name="connsiteX11" fmla="*/ 775491 w 775491"/>
              <a:gd name="connsiteY11" fmla="*/ 6372228 h 9144000"/>
              <a:gd name="connsiteX12" fmla="*/ 775491 w 775491"/>
              <a:gd name="connsiteY12"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491" h="9144000">
                <a:moveTo>
                  <a:pt x="0" y="6372227"/>
                </a:moveTo>
                <a:lnTo>
                  <a:pt x="0" y="1359663"/>
                </a:lnTo>
                <a:lnTo>
                  <a:pt x="0" y="0"/>
                </a:lnTo>
                <a:lnTo>
                  <a:pt x="653415" y="0"/>
                </a:lnTo>
                <a:lnTo>
                  <a:pt x="653415" y="1237653"/>
                </a:lnTo>
                <a:lnTo>
                  <a:pt x="775488" y="1359663"/>
                </a:lnTo>
                <a:lnTo>
                  <a:pt x="775489" y="1359663"/>
                </a:lnTo>
                <a:lnTo>
                  <a:pt x="775489" y="1359664"/>
                </a:lnTo>
                <a:lnTo>
                  <a:pt x="775489" y="6372227"/>
                </a:lnTo>
                <a:close/>
                <a:moveTo>
                  <a:pt x="0" y="9144000"/>
                </a:moveTo>
                <a:lnTo>
                  <a:pt x="0" y="6372228"/>
                </a:lnTo>
                <a:lnTo>
                  <a:pt x="775491" y="6372228"/>
                </a:lnTo>
                <a:lnTo>
                  <a:pt x="775491" y="9144000"/>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0" name="Freihandform: Form 19">
            <a:extLst>
              <a:ext uri="{FF2B5EF4-FFF2-40B4-BE49-F238E27FC236}">
                <a16:creationId xmlns:a16="http://schemas.microsoft.com/office/drawing/2014/main" id="{C8F8289E-52D7-4221-9A4D-0C6B72385066}"/>
              </a:ext>
            </a:extLst>
          </p:cNvPr>
          <p:cNvSpPr/>
          <p:nvPr userDrawn="1"/>
        </p:nvSpPr>
        <p:spPr>
          <a:xfrm rot="16200000" flipV="1">
            <a:off x="3833150" y="-2480287"/>
            <a:ext cx="118348" cy="7784645"/>
          </a:xfrm>
          <a:custGeom>
            <a:avLst/>
            <a:gdLst>
              <a:gd name="connsiteX0" fmla="*/ 118346 w 118348"/>
              <a:gd name="connsiteY0" fmla="*/ 5130848 h 7784645"/>
              <a:gd name="connsiteX1" fmla="*/ 118346 w 118348"/>
              <a:gd name="connsiteY1" fmla="*/ 118285 h 7784645"/>
              <a:gd name="connsiteX2" fmla="*/ 118346 w 118348"/>
              <a:gd name="connsiteY2" fmla="*/ 118284 h 7784645"/>
              <a:gd name="connsiteX3" fmla="*/ 118345 w 118348"/>
              <a:gd name="connsiteY3" fmla="*/ 118284 h 7784645"/>
              <a:gd name="connsiteX4" fmla="*/ 0 w 118348"/>
              <a:gd name="connsiteY4" fmla="*/ 0 h 7784645"/>
              <a:gd name="connsiteX5" fmla="*/ 0 w 118348"/>
              <a:gd name="connsiteY5" fmla="*/ 5130848 h 7784645"/>
              <a:gd name="connsiteX6" fmla="*/ 118348 w 118348"/>
              <a:gd name="connsiteY6" fmla="*/ 7784645 h 7784645"/>
              <a:gd name="connsiteX7" fmla="*/ 118348 w 118348"/>
              <a:gd name="connsiteY7" fmla="*/ 5130849 h 7784645"/>
              <a:gd name="connsiteX8" fmla="*/ 0 w 118348"/>
              <a:gd name="connsiteY8" fmla="*/ 5130849 h 7784645"/>
              <a:gd name="connsiteX9" fmla="*/ 0 w 118348"/>
              <a:gd name="connsiteY9" fmla="*/ 7784645 h 77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8" h="7784645">
                <a:moveTo>
                  <a:pt x="118346" y="5130848"/>
                </a:moveTo>
                <a:lnTo>
                  <a:pt x="118346" y="118285"/>
                </a:lnTo>
                <a:lnTo>
                  <a:pt x="118346" y="118284"/>
                </a:lnTo>
                <a:lnTo>
                  <a:pt x="118345" y="118284"/>
                </a:lnTo>
                <a:lnTo>
                  <a:pt x="0" y="0"/>
                </a:lnTo>
                <a:lnTo>
                  <a:pt x="0" y="5130848"/>
                </a:lnTo>
                <a:close/>
                <a:moveTo>
                  <a:pt x="118348" y="7784645"/>
                </a:moveTo>
                <a:lnTo>
                  <a:pt x="118348" y="5130849"/>
                </a:lnTo>
                <a:lnTo>
                  <a:pt x="0" y="5130849"/>
                </a:lnTo>
                <a:lnTo>
                  <a:pt x="0" y="7784645"/>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14" name="Freihandform: Form 13">
            <a:extLst>
              <a:ext uri="{FF2B5EF4-FFF2-40B4-BE49-F238E27FC236}">
                <a16:creationId xmlns:a16="http://schemas.microsoft.com/office/drawing/2014/main" id="{47397CF3-A5B4-41CC-9613-8D0CAF837AE1}"/>
              </a:ext>
            </a:extLst>
          </p:cNvPr>
          <p:cNvSpPr/>
          <p:nvPr userDrawn="1"/>
        </p:nvSpPr>
        <p:spPr>
          <a:xfrm rot="16200000" flipV="1">
            <a:off x="4184257" y="-2712384"/>
            <a:ext cx="775491" cy="9144000"/>
          </a:xfrm>
          <a:custGeom>
            <a:avLst/>
            <a:gdLst>
              <a:gd name="connsiteX0" fmla="*/ 0 w 775491"/>
              <a:gd name="connsiteY0" fmla="*/ 6372227 h 9144000"/>
              <a:gd name="connsiteX1" fmla="*/ 0 w 775491"/>
              <a:gd name="connsiteY1" fmla="*/ 1359663 h 9144000"/>
              <a:gd name="connsiteX2" fmla="*/ 0 w 775491"/>
              <a:gd name="connsiteY2" fmla="*/ 0 h 9144000"/>
              <a:gd name="connsiteX3" fmla="*/ 653415 w 775491"/>
              <a:gd name="connsiteY3" fmla="*/ 0 h 9144000"/>
              <a:gd name="connsiteX4" fmla="*/ 653415 w 775491"/>
              <a:gd name="connsiteY4" fmla="*/ 1237653 h 9144000"/>
              <a:gd name="connsiteX5" fmla="*/ 775488 w 775491"/>
              <a:gd name="connsiteY5" fmla="*/ 1359663 h 9144000"/>
              <a:gd name="connsiteX6" fmla="*/ 775489 w 775491"/>
              <a:gd name="connsiteY6" fmla="*/ 1359663 h 9144000"/>
              <a:gd name="connsiteX7" fmla="*/ 775489 w 775491"/>
              <a:gd name="connsiteY7" fmla="*/ 1359664 h 9144000"/>
              <a:gd name="connsiteX8" fmla="*/ 775489 w 775491"/>
              <a:gd name="connsiteY8" fmla="*/ 6372227 h 9144000"/>
              <a:gd name="connsiteX9" fmla="*/ 0 w 775491"/>
              <a:gd name="connsiteY9" fmla="*/ 9144000 h 9144000"/>
              <a:gd name="connsiteX10" fmla="*/ 0 w 775491"/>
              <a:gd name="connsiteY10" fmla="*/ 6372228 h 9144000"/>
              <a:gd name="connsiteX11" fmla="*/ 775491 w 775491"/>
              <a:gd name="connsiteY11" fmla="*/ 6372228 h 9144000"/>
              <a:gd name="connsiteX12" fmla="*/ 775491 w 775491"/>
              <a:gd name="connsiteY12" fmla="*/ 9144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491" h="9144000">
                <a:moveTo>
                  <a:pt x="0" y="6372227"/>
                </a:moveTo>
                <a:lnTo>
                  <a:pt x="0" y="1359663"/>
                </a:lnTo>
                <a:lnTo>
                  <a:pt x="0" y="0"/>
                </a:lnTo>
                <a:lnTo>
                  <a:pt x="653415" y="0"/>
                </a:lnTo>
                <a:lnTo>
                  <a:pt x="653415" y="1237653"/>
                </a:lnTo>
                <a:lnTo>
                  <a:pt x="775488" y="1359663"/>
                </a:lnTo>
                <a:lnTo>
                  <a:pt x="775489" y="1359663"/>
                </a:lnTo>
                <a:lnTo>
                  <a:pt x="775489" y="1359664"/>
                </a:lnTo>
                <a:lnTo>
                  <a:pt x="775489" y="6372227"/>
                </a:lnTo>
                <a:close/>
                <a:moveTo>
                  <a:pt x="0" y="9144000"/>
                </a:moveTo>
                <a:lnTo>
                  <a:pt x="0" y="6372228"/>
                </a:lnTo>
                <a:lnTo>
                  <a:pt x="775491" y="6372228"/>
                </a:lnTo>
                <a:lnTo>
                  <a:pt x="775491" y="9144000"/>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19DDB879-615C-4B0F-9226-13BF8922F99C}"/>
              </a:ext>
            </a:extLst>
          </p:cNvPr>
          <p:cNvSpPr/>
          <p:nvPr userDrawn="1"/>
        </p:nvSpPr>
        <p:spPr>
          <a:xfrm>
            <a:off x="0" y="2247362"/>
            <a:ext cx="9144000" cy="2130951"/>
          </a:xfrm>
          <a:prstGeom prst="rect">
            <a:avLst/>
          </a:prstGeom>
          <a:gradFill flip="none" rotWithShape="1">
            <a:gsLst>
              <a:gs pos="9000">
                <a:srgbClr val="299A86"/>
              </a:gs>
              <a:gs pos="18032">
                <a:srgbClr val="1A8887"/>
              </a:gs>
              <a:gs pos="52214">
                <a:srgbClr val="00566F"/>
              </a:gs>
              <a:gs pos="91000">
                <a:srgbClr val="001C4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de-DE" sz="1100">
              <a:latin typeface="Arial" panose="020B0604020202020204" pitchFamily="34" charset="0"/>
              <a:cs typeface="Arial" panose="020B0604020202020204" pitchFamily="34" charset="0"/>
            </a:endParaRPr>
          </a:p>
        </p:txBody>
      </p:sp>
      <p:sp>
        <p:nvSpPr>
          <p:cNvPr id="12" name="Textplatzhalter 11"/>
          <p:cNvSpPr>
            <a:spLocks noGrp="1"/>
          </p:cNvSpPr>
          <p:nvPr>
            <p:ph type="body" sz="quarter" idx="11" hasCustomPrompt="1"/>
          </p:nvPr>
        </p:nvSpPr>
        <p:spPr>
          <a:xfrm>
            <a:off x="675078" y="2237056"/>
            <a:ext cx="7723332" cy="971340"/>
          </a:xfrm>
          <a:prstGeom prst="rect">
            <a:avLst/>
          </a:prstGeom>
        </p:spPr>
        <p:txBody>
          <a:bodyPr vert="horz" lIns="71579" tIns="35790" rIns="71579" bIns="35790">
            <a:normAutofit/>
          </a:bodyPr>
          <a:lstStyle>
            <a:lvl1pPr marL="0" indent="0">
              <a:spcBef>
                <a:spcPts val="0"/>
              </a:spcBef>
              <a:buNone/>
              <a:defRPr sz="3000" b="1"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Titel der Präsentation, Arial 38pt</a:t>
            </a:r>
          </a:p>
        </p:txBody>
      </p:sp>
      <p:sp>
        <p:nvSpPr>
          <p:cNvPr id="15" name="Textplatzhalter 11"/>
          <p:cNvSpPr>
            <a:spLocks noGrp="1"/>
          </p:cNvSpPr>
          <p:nvPr>
            <p:ph type="body" sz="quarter" idx="13" hasCustomPrompt="1"/>
          </p:nvPr>
        </p:nvSpPr>
        <p:spPr>
          <a:xfrm>
            <a:off x="675077" y="4083918"/>
            <a:ext cx="8201379" cy="570060"/>
          </a:xfrm>
          <a:prstGeom prst="rect">
            <a:avLst/>
          </a:prstGeom>
        </p:spPr>
        <p:txBody>
          <a:bodyPr vert="horz" lIns="71579" tIns="35790" rIns="71579" bIns="35790">
            <a:normAutofit/>
          </a:bodyPr>
          <a:lstStyle>
            <a:lvl1pPr>
              <a:buNone/>
              <a:defRPr sz="1900" b="0">
                <a:solidFill>
                  <a:schemeClr val="bg1"/>
                </a:solidFill>
                <a:latin typeface="Arial"/>
                <a:cs typeface="Arial"/>
              </a:defRPr>
            </a:lvl1pPr>
            <a:lvl2pPr>
              <a:buNone/>
              <a:defRPr/>
            </a:lvl2pPr>
            <a:lvl3pPr>
              <a:buNone/>
              <a:defRPr/>
            </a:lvl3pPr>
            <a:lvl4pPr>
              <a:buNone/>
              <a:defRPr/>
            </a:lvl4pPr>
            <a:lvl5pPr>
              <a:buNone/>
              <a:defRPr/>
            </a:lvl5pPr>
          </a:lstStyle>
          <a:p>
            <a:pPr lvl="0"/>
            <a:r>
              <a:rPr lang="de-DE"/>
              <a:t>Vortragender, Arial 24pt</a:t>
            </a:r>
          </a:p>
        </p:txBody>
      </p:sp>
      <p:sp>
        <p:nvSpPr>
          <p:cNvPr id="5" name="Textplatzhalter 11"/>
          <p:cNvSpPr>
            <a:spLocks noGrp="1"/>
          </p:cNvSpPr>
          <p:nvPr>
            <p:ph type="body" sz="quarter" idx="14" hasCustomPrompt="1"/>
          </p:nvPr>
        </p:nvSpPr>
        <p:spPr>
          <a:xfrm>
            <a:off x="675078" y="3208396"/>
            <a:ext cx="7723332" cy="404733"/>
          </a:xfrm>
          <a:prstGeom prst="rect">
            <a:avLst/>
          </a:prstGeom>
        </p:spPr>
        <p:txBody>
          <a:bodyPr vert="horz" lIns="71579" tIns="35790" rIns="71579" bIns="35790">
            <a:normAutofit/>
          </a:bodyPr>
          <a:lstStyle>
            <a:lvl1pPr>
              <a:buNone/>
              <a:defRPr sz="2300" b="0" baseline="0">
                <a:solidFill>
                  <a:schemeClr val="bg1"/>
                </a:solidFill>
                <a:latin typeface="Arial"/>
                <a:cs typeface="Arial"/>
              </a:defRPr>
            </a:lvl1pPr>
            <a:lvl2pPr>
              <a:buNone/>
              <a:defRPr/>
            </a:lvl2pPr>
            <a:lvl3pPr>
              <a:buNone/>
              <a:defRPr/>
            </a:lvl3pPr>
            <a:lvl4pPr>
              <a:buNone/>
              <a:defRPr/>
            </a:lvl4pPr>
            <a:lvl5pPr>
              <a:buNone/>
              <a:defRPr/>
            </a:lvl5pPr>
          </a:lstStyle>
          <a:p>
            <a:pPr lvl="0"/>
            <a:r>
              <a:rPr lang="de-DE"/>
              <a:t>Optionaler Untertitel, Arial 28pt</a:t>
            </a:r>
          </a:p>
        </p:txBody>
      </p:sp>
      <p:sp>
        <p:nvSpPr>
          <p:cNvPr id="2" name="Fußzeilenplatzhalter 1"/>
          <p:cNvSpPr>
            <a:spLocks noGrp="1"/>
          </p:cNvSpPr>
          <p:nvPr>
            <p:ph type="ftr" sz="quarter" idx="15"/>
          </p:nvPr>
        </p:nvSpPr>
        <p:spPr/>
        <p:txBody>
          <a:bodyPr/>
          <a:lstStyle/>
          <a:p>
            <a:endParaRPr lang="de-DE"/>
          </a:p>
        </p:txBody>
      </p:sp>
      <p:sp>
        <p:nvSpPr>
          <p:cNvPr id="3" name="Foliennummernplatzhalter 2"/>
          <p:cNvSpPr>
            <a:spLocks noGrp="1"/>
          </p:cNvSpPr>
          <p:nvPr>
            <p:ph type="sldNum" sz="quarter" idx="16"/>
          </p:nvPr>
        </p:nvSpPr>
        <p:spPr/>
        <p:txBody>
          <a:bodyPr/>
          <a:lstStyle/>
          <a:p>
            <a:fld id="{06E39717-DBBA-4F45-8CD2-B914BAB34579}" type="slidenum">
              <a:rPr lang="de-DE" smtClean="0"/>
              <a:t>‹Nr.›</a:t>
            </a:fld>
            <a:endParaRPr lang="de-DE"/>
          </a:p>
        </p:txBody>
      </p:sp>
      <p:pic>
        <p:nvPicPr>
          <p:cNvPr id="8" name="Bild 7"/>
          <p:cNvPicPr>
            <a:picLocks noChangeAspect="1"/>
          </p:cNvPicPr>
          <p:nvPr userDrawn="1"/>
        </p:nvPicPr>
        <p:blipFill rotWithShape="1">
          <a:blip r:embed="rId3" cstate="print">
            <a:extLst>
              <a:ext uri="{28A0092B-C50C-407E-A947-70E740481C1C}">
                <a14:useLocalDpi xmlns:a14="http://schemas.microsoft.com/office/drawing/2010/main"/>
              </a:ext>
            </a:extLst>
          </a:blip>
          <a:srcRect l="-682"/>
          <a:stretch/>
        </p:blipFill>
        <p:spPr>
          <a:xfrm>
            <a:off x="-62345" y="2"/>
            <a:ext cx="9206346" cy="975749"/>
          </a:xfrm>
          <a:prstGeom prst="rect">
            <a:avLst/>
          </a:prstGeom>
        </p:spPr>
      </p:pic>
      <p:sp>
        <p:nvSpPr>
          <p:cNvPr id="22" name="Textfeld 21">
            <a:extLst>
              <a:ext uri="{FF2B5EF4-FFF2-40B4-BE49-F238E27FC236}">
                <a16:creationId xmlns:a16="http://schemas.microsoft.com/office/drawing/2014/main" id="{9455028D-51FA-4F42-A17D-01E0688D759C}"/>
              </a:ext>
            </a:extLst>
          </p:cNvPr>
          <p:cNvSpPr txBox="1"/>
          <p:nvPr userDrawn="1"/>
        </p:nvSpPr>
        <p:spPr>
          <a:xfrm>
            <a:off x="330271" y="1334226"/>
            <a:ext cx="604653" cy="169277"/>
          </a:xfrm>
          <a:prstGeom prst="rect">
            <a:avLst/>
          </a:prstGeom>
          <a:noFill/>
        </p:spPr>
        <p:txBody>
          <a:bodyPr wrap="none" rtlCol="0">
            <a:spAutoFit/>
          </a:bodyPr>
          <a:lstStyle/>
          <a:p>
            <a:r>
              <a:rPr lang="de-DE" sz="500" b="1">
                <a:latin typeface="Arial" panose="020B0604020202020204" pitchFamily="34" charset="0"/>
                <a:cs typeface="Arial" panose="020B0604020202020204" pitchFamily="34" charset="0"/>
              </a:rPr>
              <a:t>www.dvgw.de</a:t>
            </a:r>
          </a:p>
        </p:txBody>
      </p:sp>
      <p:pic>
        <p:nvPicPr>
          <p:cNvPr id="33" name="Grafik 32">
            <a:extLst>
              <a:ext uri="{FF2B5EF4-FFF2-40B4-BE49-F238E27FC236}">
                <a16:creationId xmlns:a16="http://schemas.microsoft.com/office/drawing/2014/main" id="{19295EE4-8C25-4DA8-A083-6FA3F75E31B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1862" y="1365707"/>
            <a:ext cx="131642" cy="126000"/>
          </a:xfrm>
          <a:prstGeom prst="rect">
            <a:avLst/>
          </a:prstGeom>
        </p:spPr>
      </p:pic>
    </p:spTree>
    <p:extLst>
      <p:ext uri="{BB962C8B-B14F-4D97-AF65-F5344CB8AC3E}">
        <p14:creationId xmlns:p14="http://schemas.microsoft.com/office/powerpoint/2010/main" val="322640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9.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sv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svg"/><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58B22104-AACA-6A47-94CE-63F15160A575}"/>
              </a:ext>
            </a:extLst>
          </p:cNvPr>
          <p:cNvSpPr/>
          <p:nvPr userDrawn="1"/>
        </p:nvSpPr>
        <p:spPr>
          <a:xfrm>
            <a:off x="0" y="0"/>
            <a:ext cx="9144000" cy="774000"/>
          </a:xfrm>
          <a:custGeom>
            <a:avLst/>
            <a:gdLst>
              <a:gd name="connsiteX0" fmla="*/ 0 w 9144000"/>
              <a:gd name="connsiteY0" fmla="*/ 0 h 774000"/>
              <a:gd name="connsiteX1" fmla="*/ 9144000 w 9144000"/>
              <a:gd name="connsiteY1" fmla="*/ 0 h 774000"/>
              <a:gd name="connsiteX2" fmla="*/ 9144000 w 9144000"/>
              <a:gd name="connsiteY2" fmla="*/ 648000 h 774000"/>
              <a:gd name="connsiteX3" fmla="*/ 5147660 w 9144000"/>
              <a:gd name="connsiteY3" fmla="*/ 648000 h 774000"/>
              <a:gd name="connsiteX4" fmla="*/ 5021660 w 9144000"/>
              <a:gd name="connsiteY4" fmla="*/ 774000 h 774000"/>
              <a:gd name="connsiteX5" fmla="*/ 0 w 9144000"/>
              <a:gd name="connsiteY5" fmla="*/ 774000 h 7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74000">
                <a:moveTo>
                  <a:pt x="0" y="0"/>
                </a:moveTo>
                <a:lnTo>
                  <a:pt x="9144000" y="0"/>
                </a:lnTo>
                <a:lnTo>
                  <a:pt x="9144000" y="648000"/>
                </a:lnTo>
                <a:lnTo>
                  <a:pt x="5147660" y="648000"/>
                </a:lnTo>
                <a:lnTo>
                  <a:pt x="5021660" y="774000"/>
                </a:lnTo>
                <a:lnTo>
                  <a:pt x="0" y="774000"/>
                </a:lnTo>
                <a:close/>
              </a:path>
            </a:pathLst>
          </a:custGeom>
          <a:gradFill>
            <a:gsLst>
              <a:gs pos="0">
                <a:schemeClr val="tx2"/>
              </a:gs>
              <a:gs pos="9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19" name="Freihandform 18">
            <a:extLst>
              <a:ext uri="{FF2B5EF4-FFF2-40B4-BE49-F238E27FC236}">
                <a16:creationId xmlns:a16="http://schemas.microsoft.com/office/drawing/2014/main" id="{B14653DE-8D16-394C-ADC7-199665171A0C}"/>
              </a:ext>
            </a:extLst>
          </p:cNvPr>
          <p:cNvSpPr/>
          <p:nvPr userDrawn="1"/>
        </p:nvSpPr>
        <p:spPr>
          <a:xfrm>
            <a:off x="0" y="4981500"/>
            <a:ext cx="7974012" cy="162000"/>
          </a:xfrm>
          <a:custGeom>
            <a:avLst/>
            <a:gdLst>
              <a:gd name="connsiteX0" fmla="*/ 0 w 7974012"/>
              <a:gd name="connsiteY0" fmla="*/ 0 h 162000"/>
              <a:gd name="connsiteX1" fmla="*/ 7974012 w 7974012"/>
              <a:gd name="connsiteY1" fmla="*/ 0 h 162000"/>
              <a:gd name="connsiteX2" fmla="*/ 7812012 w 7974012"/>
              <a:gd name="connsiteY2" fmla="*/ 162000 h 162000"/>
              <a:gd name="connsiteX3" fmla="*/ 0 w 7974012"/>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7974012" h="162000">
                <a:moveTo>
                  <a:pt x="0" y="0"/>
                </a:moveTo>
                <a:lnTo>
                  <a:pt x="7974012" y="0"/>
                </a:lnTo>
                <a:lnTo>
                  <a:pt x="7812012" y="162000"/>
                </a:lnTo>
                <a:lnTo>
                  <a:pt x="0" y="162000"/>
                </a:lnTo>
                <a:close/>
              </a:path>
            </a:pathLst>
          </a:custGeom>
          <a:gradFill>
            <a:gsLst>
              <a:gs pos="0">
                <a:schemeClr val="tx2"/>
              </a:gs>
              <a:gs pos="9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1" name="Freihandform 20">
            <a:extLst>
              <a:ext uri="{FF2B5EF4-FFF2-40B4-BE49-F238E27FC236}">
                <a16:creationId xmlns:a16="http://schemas.microsoft.com/office/drawing/2014/main" id="{1560B315-DABD-E844-BBB3-88EFF8D248A1}"/>
              </a:ext>
            </a:extLst>
          </p:cNvPr>
          <p:cNvSpPr/>
          <p:nvPr userDrawn="1"/>
        </p:nvSpPr>
        <p:spPr>
          <a:xfrm flipH="1">
            <a:off x="7812012" y="4981500"/>
            <a:ext cx="1331988" cy="162000"/>
          </a:xfrm>
          <a:custGeom>
            <a:avLst/>
            <a:gdLst>
              <a:gd name="connsiteX0" fmla="*/ 1169988 w 1331988"/>
              <a:gd name="connsiteY0" fmla="*/ 0 h 162000"/>
              <a:gd name="connsiteX1" fmla="*/ 0 w 1331988"/>
              <a:gd name="connsiteY1" fmla="*/ 0 h 162000"/>
              <a:gd name="connsiteX2" fmla="*/ 0 w 1331988"/>
              <a:gd name="connsiteY2" fmla="*/ 162000 h 162000"/>
              <a:gd name="connsiteX3" fmla="*/ 1331988 w 1331988"/>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1331988" h="162000">
                <a:moveTo>
                  <a:pt x="1169988" y="0"/>
                </a:moveTo>
                <a:lnTo>
                  <a:pt x="0" y="0"/>
                </a:lnTo>
                <a:lnTo>
                  <a:pt x="0" y="162000"/>
                </a:lnTo>
                <a:lnTo>
                  <a:pt x="1331988" y="162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a:latin typeface="Arial" panose="020B0604020202020204" pitchFamily="34" charset="0"/>
              </a:rPr>
              <a:t>  </a:t>
            </a:r>
          </a:p>
        </p:txBody>
      </p:sp>
      <p:pic>
        <p:nvPicPr>
          <p:cNvPr id="8" name="Grafik 7">
            <a:extLst>
              <a:ext uri="{FF2B5EF4-FFF2-40B4-BE49-F238E27FC236}">
                <a16:creationId xmlns:a16="http://schemas.microsoft.com/office/drawing/2014/main" id="{8D2DF70D-C52A-AA45-A16E-8655D4DC75A4}"/>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596336" y="4418171"/>
            <a:ext cx="615999" cy="502056"/>
          </a:xfrm>
          <a:prstGeom prst="rect">
            <a:avLst/>
          </a:prstGeom>
        </p:spPr>
      </p:pic>
      <p:pic>
        <p:nvPicPr>
          <p:cNvPr id="9" name="Grafik 8">
            <a:extLst>
              <a:ext uri="{FF2B5EF4-FFF2-40B4-BE49-F238E27FC236}">
                <a16:creationId xmlns:a16="http://schemas.microsoft.com/office/drawing/2014/main" id="{6186D86F-A19B-1D44-871C-13E9963BAC99}"/>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8265600" y="4431600"/>
            <a:ext cx="691200" cy="5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703" r:id="rId4"/>
    <p:sldLayoutId id="2147483683" r:id="rId5"/>
    <p:sldLayoutId id="2147483705" r:id="rId6"/>
    <p:sldLayoutId id="2147483652" r:id="rId7"/>
    <p:sldLayoutId id="2147483704" r:id="rId8"/>
  </p:sldLayoutIdLst>
  <p:hf hdr="0" ftr="0" dt="0"/>
  <p:txStyles>
    <p:titleStyle>
      <a:lvl1pPr algn="ctr" defTabSz="389642" rtl="0" eaLnBrk="1" latinLnBrk="0" hangingPunct="1">
        <a:spcBef>
          <a:spcPct val="0"/>
        </a:spcBef>
        <a:buNone/>
        <a:defRPr sz="3800" kern="1200">
          <a:solidFill>
            <a:schemeClr val="tx1"/>
          </a:solidFill>
          <a:latin typeface="+mj-lt"/>
          <a:ea typeface="+mj-ea"/>
          <a:cs typeface="+mj-cs"/>
        </a:defRPr>
      </a:lvl1pPr>
    </p:titleStyle>
    <p:bodyStyle>
      <a:lvl1pPr marL="292231" indent="-292231" algn="l" defTabSz="389642" rtl="0" eaLnBrk="1" latinLnBrk="0" hangingPunct="1">
        <a:spcBef>
          <a:spcPct val="20000"/>
        </a:spcBef>
        <a:buFont typeface="Arial"/>
        <a:buChar char="•"/>
        <a:defRPr sz="2700" kern="1200">
          <a:solidFill>
            <a:schemeClr val="tx1"/>
          </a:solidFill>
          <a:latin typeface="+mn-lt"/>
          <a:ea typeface="+mn-ea"/>
          <a:cs typeface="+mn-cs"/>
        </a:defRPr>
      </a:lvl1pPr>
      <a:lvl2pPr marL="633168" indent="-243526" algn="l" defTabSz="389642" rtl="0" eaLnBrk="1" latinLnBrk="0" hangingPunct="1">
        <a:spcBef>
          <a:spcPct val="20000"/>
        </a:spcBef>
        <a:buFont typeface="Arial"/>
        <a:buChar char="–"/>
        <a:defRPr sz="2300" kern="1200">
          <a:solidFill>
            <a:schemeClr val="tx1"/>
          </a:solidFill>
          <a:latin typeface="+mn-lt"/>
          <a:ea typeface="+mn-ea"/>
          <a:cs typeface="+mn-cs"/>
        </a:defRPr>
      </a:lvl2pPr>
      <a:lvl3pPr marL="974104" indent="-194821" algn="l" defTabSz="389642" rtl="0" eaLnBrk="1" latinLnBrk="0" hangingPunct="1">
        <a:spcBef>
          <a:spcPct val="20000"/>
        </a:spcBef>
        <a:buFont typeface="Arial"/>
        <a:buChar char="•"/>
        <a:defRPr sz="2000" kern="1200">
          <a:solidFill>
            <a:schemeClr val="tx1"/>
          </a:solidFill>
          <a:latin typeface="+mn-lt"/>
          <a:ea typeface="+mn-ea"/>
          <a:cs typeface="+mn-cs"/>
        </a:defRPr>
      </a:lvl3pPr>
      <a:lvl4pPr marL="1363746" indent="-194821" algn="l" defTabSz="389642" rtl="0" eaLnBrk="1" latinLnBrk="0" hangingPunct="1">
        <a:spcBef>
          <a:spcPct val="20000"/>
        </a:spcBef>
        <a:buFont typeface="Arial"/>
        <a:buChar char="–"/>
        <a:defRPr sz="1700" kern="1200">
          <a:solidFill>
            <a:schemeClr val="tx1"/>
          </a:solidFill>
          <a:latin typeface="+mn-lt"/>
          <a:ea typeface="+mn-ea"/>
          <a:cs typeface="+mn-cs"/>
        </a:defRPr>
      </a:lvl4pPr>
      <a:lvl5pPr marL="1753387" indent="-194821" algn="l" defTabSz="389642" rtl="0" eaLnBrk="1" latinLnBrk="0" hangingPunct="1">
        <a:spcBef>
          <a:spcPct val="20000"/>
        </a:spcBef>
        <a:buFont typeface="Arial"/>
        <a:buChar char="»"/>
        <a:defRPr sz="1700" kern="1200">
          <a:solidFill>
            <a:schemeClr val="tx1"/>
          </a:solidFill>
          <a:latin typeface="+mn-lt"/>
          <a:ea typeface="+mn-ea"/>
          <a:cs typeface="+mn-cs"/>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42" rtl="0" eaLnBrk="1" latinLnBrk="0" hangingPunct="1">
        <a:defRPr sz="1600" kern="1200">
          <a:solidFill>
            <a:schemeClr val="tx1"/>
          </a:solidFill>
          <a:latin typeface="+mn-lt"/>
          <a:ea typeface="+mn-ea"/>
          <a:cs typeface="+mn-cs"/>
        </a:defRPr>
      </a:lvl1pPr>
      <a:lvl2pPr marL="389642" algn="l" defTabSz="389642" rtl="0" eaLnBrk="1" latinLnBrk="0" hangingPunct="1">
        <a:defRPr sz="1600" kern="1200">
          <a:solidFill>
            <a:schemeClr val="tx1"/>
          </a:solidFill>
          <a:latin typeface="+mn-lt"/>
          <a:ea typeface="+mn-ea"/>
          <a:cs typeface="+mn-cs"/>
        </a:defRPr>
      </a:lvl2pPr>
      <a:lvl3pPr marL="779283" algn="l" defTabSz="389642" rtl="0" eaLnBrk="1" latinLnBrk="0" hangingPunct="1">
        <a:defRPr sz="1600" kern="1200">
          <a:solidFill>
            <a:schemeClr val="tx1"/>
          </a:solidFill>
          <a:latin typeface="+mn-lt"/>
          <a:ea typeface="+mn-ea"/>
          <a:cs typeface="+mn-cs"/>
        </a:defRPr>
      </a:lvl3pPr>
      <a:lvl4pPr marL="1168925" algn="l" defTabSz="389642" rtl="0" eaLnBrk="1" latinLnBrk="0" hangingPunct="1">
        <a:defRPr sz="1600" kern="1200">
          <a:solidFill>
            <a:schemeClr val="tx1"/>
          </a:solidFill>
          <a:latin typeface="+mn-lt"/>
          <a:ea typeface="+mn-ea"/>
          <a:cs typeface="+mn-cs"/>
        </a:defRPr>
      </a:lvl4pPr>
      <a:lvl5pPr marL="1558567" algn="l" defTabSz="389642" rtl="0" eaLnBrk="1" latinLnBrk="0" hangingPunct="1">
        <a:defRPr sz="1600" kern="1200">
          <a:solidFill>
            <a:schemeClr val="tx1"/>
          </a:solidFill>
          <a:latin typeface="+mn-lt"/>
          <a:ea typeface="+mn-ea"/>
          <a:cs typeface="+mn-cs"/>
        </a:defRPr>
      </a:lvl5pPr>
      <a:lvl6pPr marL="1948208" algn="l" defTabSz="389642" rtl="0" eaLnBrk="1" latinLnBrk="0" hangingPunct="1">
        <a:defRPr sz="1600" kern="1200">
          <a:solidFill>
            <a:schemeClr val="tx1"/>
          </a:solidFill>
          <a:latin typeface="+mn-lt"/>
          <a:ea typeface="+mn-ea"/>
          <a:cs typeface="+mn-cs"/>
        </a:defRPr>
      </a:lvl6pPr>
      <a:lvl7pPr marL="2337849" algn="l" defTabSz="389642" rtl="0" eaLnBrk="1" latinLnBrk="0" hangingPunct="1">
        <a:defRPr sz="1600" kern="1200">
          <a:solidFill>
            <a:schemeClr val="tx1"/>
          </a:solidFill>
          <a:latin typeface="+mn-lt"/>
          <a:ea typeface="+mn-ea"/>
          <a:cs typeface="+mn-cs"/>
        </a:defRPr>
      </a:lvl7pPr>
      <a:lvl8pPr marL="2727490" algn="l" defTabSz="389642" rtl="0" eaLnBrk="1" latinLnBrk="0" hangingPunct="1">
        <a:defRPr sz="1600" kern="1200">
          <a:solidFill>
            <a:schemeClr val="tx1"/>
          </a:solidFill>
          <a:latin typeface="+mn-lt"/>
          <a:ea typeface="+mn-ea"/>
          <a:cs typeface="+mn-cs"/>
        </a:defRPr>
      </a:lvl8pPr>
      <a:lvl9pPr marL="3117132" algn="l" defTabSz="38964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11"/>
          <p:cNvSpPr txBox="1">
            <a:spLocks/>
          </p:cNvSpPr>
          <p:nvPr userDrawn="1"/>
        </p:nvSpPr>
        <p:spPr>
          <a:xfrm>
            <a:off x="675078" y="2237056"/>
            <a:ext cx="7723332" cy="971340"/>
          </a:xfrm>
          <a:prstGeom prst="rect">
            <a:avLst/>
          </a:prstGeom>
        </p:spPr>
        <p:txBody>
          <a:bodyPr vert="horz" lIns="71579" tIns="35790" rIns="71579" bIns="35790">
            <a:normAutofit/>
          </a:bodyPr>
          <a:lstStyle>
            <a:lvl1pPr marL="0" indent="0" algn="l" defTabSz="497754" rtl="0" eaLnBrk="1" latinLnBrk="0" hangingPunct="1">
              <a:spcBef>
                <a:spcPts val="0"/>
              </a:spcBef>
              <a:buFont typeface="Arial"/>
              <a:buNone/>
              <a:defRPr sz="3800" b="1" kern="1200" baseline="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3800"/>
              <a:t>Titel der Präsentation, Arial 38pt</a:t>
            </a:r>
          </a:p>
        </p:txBody>
      </p:sp>
      <p:sp>
        <p:nvSpPr>
          <p:cNvPr id="4" name="Textplatzhalter 11"/>
          <p:cNvSpPr txBox="1">
            <a:spLocks/>
          </p:cNvSpPr>
          <p:nvPr userDrawn="1"/>
        </p:nvSpPr>
        <p:spPr>
          <a:xfrm>
            <a:off x="675077" y="4089922"/>
            <a:ext cx="8201379" cy="570060"/>
          </a:xfrm>
          <a:prstGeom prst="rect">
            <a:avLst/>
          </a:prstGeom>
        </p:spPr>
        <p:txBody>
          <a:bodyPr vert="horz" lIns="71579" tIns="35790" rIns="71579" bIns="35790">
            <a:normAutofit/>
          </a:bodyPr>
          <a:lstStyle>
            <a:lvl1pPr marL="373315" indent="-373315" algn="l" defTabSz="497754" rtl="0" eaLnBrk="1" latinLnBrk="0" hangingPunct="1">
              <a:spcBef>
                <a:spcPct val="20000"/>
              </a:spcBef>
              <a:buFont typeface="Arial"/>
              <a:buNone/>
              <a:defRPr sz="2400" b="0" kern="120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2400"/>
              <a:t>Vortragender, Arial 24pt</a:t>
            </a:r>
          </a:p>
        </p:txBody>
      </p:sp>
      <p:sp>
        <p:nvSpPr>
          <p:cNvPr id="5" name="Textplatzhalter 11"/>
          <p:cNvSpPr txBox="1">
            <a:spLocks/>
          </p:cNvSpPr>
          <p:nvPr userDrawn="1"/>
        </p:nvSpPr>
        <p:spPr>
          <a:xfrm>
            <a:off x="675078" y="3208396"/>
            <a:ext cx="7723332" cy="404733"/>
          </a:xfrm>
          <a:prstGeom prst="rect">
            <a:avLst/>
          </a:prstGeom>
        </p:spPr>
        <p:txBody>
          <a:bodyPr vert="horz" lIns="71579" tIns="35790" rIns="71579" bIns="35790">
            <a:normAutofit fontScale="85000" lnSpcReduction="20000"/>
          </a:bodyPr>
          <a:lstStyle>
            <a:lvl1pPr marL="373315" indent="-373315" algn="l" defTabSz="497754" rtl="0" eaLnBrk="1" latinLnBrk="0" hangingPunct="1">
              <a:spcBef>
                <a:spcPct val="20000"/>
              </a:spcBef>
              <a:buFont typeface="Arial"/>
              <a:buNone/>
              <a:defRPr sz="3000" b="0" kern="1200" baseline="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3000"/>
              <a:t>Optionaler Untertitel, Arial 28pt</a:t>
            </a:r>
          </a:p>
        </p:txBody>
      </p:sp>
      <p:sp>
        <p:nvSpPr>
          <p:cNvPr id="8" name="Fußzeilenplatzhalter 7"/>
          <p:cNvSpPr>
            <a:spLocks noGrp="1"/>
          </p:cNvSpPr>
          <p:nvPr>
            <p:ph type="ftr" sz="quarter" idx="3"/>
          </p:nvPr>
        </p:nvSpPr>
        <p:spPr>
          <a:xfrm>
            <a:off x="566365" y="4698258"/>
            <a:ext cx="2896800" cy="273154"/>
          </a:xfrm>
          <a:prstGeom prst="rect">
            <a:avLst/>
          </a:prstGeom>
        </p:spPr>
        <p:txBody>
          <a:bodyPr vert="horz" lIns="71579" tIns="35790" rIns="71579" bIns="35790" rtlCol="0" anchor="ctr"/>
          <a:lstStyle>
            <a:lvl1pPr algn="l">
              <a:defRPr sz="900">
                <a:solidFill>
                  <a:schemeClr val="bg1"/>
                </a:solidFill>
                <a:latin typeface="Arial"/>
                <a:cs typeface="Arial"/>
              </a:defRPr>
            </a:lvl1pPr>
          </a:lstStyle>
          <a:p>
            <a:endParaRPr lang="de-DE"/>
          </a:p>
        </p:txBody>
      </p:sp>
      <p:sp>
        <p:nvSpPr>
          <p:cNvPr id="9" name="Foliennummernplatzhalter 8"/>
          <p:cNvSpPr>
            <a:spLocks noGrp="1"/>
          </p:cNvSpPr>
          <p:nvPr>
            <p:ph type="sldNum" sz="quarter" idx="4"/>
          </p:nvPr>
        </p:nvSpPr>
        <p:spPr>
          <a:xfrm>
            <a:off x="198260" y="4698258"/>
            <a:ext cx="369612" cy="273154"/>
          </a:xfrm>
          <a:prstGeom prst="rect">
            <a:avLst/>
          </a:prstGeom>
        </p:spPr>
        <p:txBody>
          <a:bodyPr vert="horz" lIns="71579" tIns="35790" rIns="71579" bIns="35790" rtlCol="0" anchor="ctr"/>
          <a:lstStyle>
            <a:lvl1pPr algn="l">
              <a:defRPr sz="900">
                <a:solidFill>
                  <a:schemeClr val="bg1"/>
                </a:solidFill>
                <a:latin typeface="Arial"/>
                <a:cs typeface="Arial"/>
              </a:defRPr>
            </a:lvl1pPr>
          </a:lstStyle>
          <a:p>
            <a:fld id="{06E39717-DBBA-4F45-8CD2-B914BAB34579}" type="slidenum">
              <a:rPr lang="de-DE" smtClean="0"/>
              <a:pPr/>
              <a:t>‹Nr.›</a:t>
            </a:fld>
            <a:endParaRPr lang="de-DE"/>
          </a:p>
        </p:txBody>
      </p:sp>
      <p:pic>
        <p:nvPicPr>
          <p:cNvPr id="7" name="Bild 5">
            <a:extLst>
              <a:ext uri="{FF2B5EF4-FFF2-40B4-BE49-F238E27FC236}">
                <a16:creationId xmlns:a16="http://schemas.microsoft.com/office/drawing/2014/main" id="{A55ED16D-BEC8-4765-A2F5-E9995230531B}"/>
              </a:ext>
            </a:extLst>
          </p:cNvPr>
          <p:cNvPicPr>
            <a:picLocks noChangeAspect="1"/>
          </p:cNvPicPr>
          <p:nvPr userDrawn="1"/>
        </p:nvPicPr>
        <p:blipFill rotWithShape="1">
          <a:blip r:embed="rId14" cstate="hqprint">
            <a:extLst>
              <a:ext uri="{28A0092B-C50C-407E-A947-70E740481C1C}">
                <a14:useLocalDpi xmlns:a14="http://schemas.microsoft.com/office/drawing/2010/main"/>
              </a:ext>
            </a:extLst>
          </a:blip>
          <a:srcRect/>
          <a:stretch/>
        </p:blipFill>
        <p:spPr>
          <a:xfrm>
            <a:off x="8282609" y="4587950"/>
            <a:ext cx="663132" cy="383464"/>
          </a:xfrm>
          <a:prstGeom prst="rect">
            <a:avLst/>
          </a:prstGeom>
        </p:spPr>
      </p:pic>
      <p:sp>
        <p:nvSpPr>
          <p:cNvPr id="10" name="Freihandform: Form 9">
            <a:extLst>
              <a:ext uri="{FF2B5EF4-FFF2-40B4-BE49-F238E27FC236}">
                <a16:creationId xmlns:a16="http://schemas.microsoft.com/office/drawing/2014/main" id="{53F54AA0-9848-4661-89B7-4243B7F0CC99}"/>
              </a:ext>
            </a:extLst>
          </p:cNvPr>
          <p:cNvSpPr/>
          <p:nvPr userDrawn="1"/>
        </p:nvSpPr>
        <p:spPr>
          <a:xfrm rot="5400000">
            <a:off x="4184256" y="-4184255"/>
            <a:ext cx="775489" cy="9144003"/>
          </a:xfrm>
          <a:custGeom>
            <a:avLst/>
            <a:gdLst>
              <a:gd name="connsiteX0" fmla="*/ 0 w 775489"/>
              <a:gd name="connsiteY0" fmla="*/ 9148762 h 9148762"/>
              <a:gd name="connsiteX1" fmla="*/ 0 w 775489"/>
              <a:gd name="connsiteY1" fmla="*/ 4133589 h 9148762"/>
              <a:gd name="connsiteX2" fmla="*/ 0 w 775489"/>
              <a:gd name="connsiteY2" fmla="*/ 4133589 h 9148762"/>
              <a:gd name="connsiteX3" fmla="*/ 0 w 775489"/>
              <a:gd name="connsiteY3" fmla="*/ 0 h 9148762"/>
              <a:gd name="connsiteX4" fmla="*/ 653415 w 775489"/>
              <a:gd name="connsiteY4" fmla="*/ 0 h 9148762"/>
              <a:gd name="connsiteX5" fmla="*/ 653415 w 775489"/>
              <a:gd name="connsiteY5" fmla="*/ 4011516 h 9148762"/>
              <a:gd name="connsiteX6" fmla="*/ 775488 w 775489"/>
              <a:gd name="connsiteY6" fmla="*/ 4133589 h 9148762"/>
              <a:gd name="connsiteX7" fmla="*/ 775489 w 775489"/>
              <a:gd name="connsiteY7" fmla="*/ 4133589 h 9148762"/>
              <a:gd name="connsiteX8" fmla="*/ 775489 w 775489"/>
              <a:gd name="connsiteY8" fmla="*/ 4133590 h 9148762"/>
              <a:gd name="connsiteX9" fmla="*/ 775489 w 775489"/>
              <a:gd name="connsiteY9" fmla="*/ 9148762 h 91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489" h="9148762">
                <a:moveTo>
                  <a:pt x="0" y="9148762"/>
                </a:moveTo>
                <a:lnTo>
                  <a:pt x="0" y="4133589"/>
                </a:lnTo>
                <a:lnTo>
                  <a:pt x="0" y="4133589"/>
                </a:lnTo>
                <a:lnTo>
                  <a:pt x="0" y="0"/>
                </a:lnTo>
                <a:lnTo>
                  <a:pt x="653415" y="0"/>
                </a:lnTo>
                <a:lnTo>
                  <a:pt x="653415" y="4011516"/>
                </a:lnTo>
                <a:lnTo>
                  <a:pt x="775488" y="4133589"/>
                </a:lnTo>
                <a:lnTo>
                  <a:pt x="775489" y="4133589"/>
                </a:lnTo>
                <a:lnTo>
                  <a:pt x="775489" y="4133590"/>
                </a:lnTo>
                <a:lnTo>
                  <a:pt x="775489" y="9148762"/>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1100">
              <a:latin typeface="Arial" panose="020B0604020202020204" pitchFamily="34" charset="0"/>
              <a:cs typeface="Arial" panose="020B0604020202020204" pitchFamily="34" charset="0"/>
            </a:endParaRPr>
          </a:p>
        </p:txBody>
      </p:sp>
      <p:sp>
        <p:nvSpPr>
          <p:cNvPr id="11" name="Freihandform: Form 10">
            <a:extLst>
              <a:ext uri="{FF2B5EF4-FFF2-40B4-BE49-F238E27FC236}">
                <a16:creationId xmlns:a16="http://schemas.microsoft.com/office/drawing/2014/main" id="{3A62A546-6D08-4FDC-9228-A394FC4E08ED}"/>
              </a:ext>
            </a:extLst>
          </p:cNvPr>
          <p:cNvSpPr/>
          <p:nvPr userDrawn="1"/>
        </p:nvSpPr>
        <p:spPr>
          <a:xfrm>
            <a:off x="1" y="5023184"/>
            <a:ext cx="7914675" cy="121446"/>
          </a:xfrm>
          <a:custGeom>
            <a:avLst/>
            <a:gdLst>
              <a:gd name="connsiteX0" fmla="*/ 0 w 7914675"/>
              <a:gd name="connsiteY0" fmla="*/ 0 h 121446"/>
              <a:gd name="connsiteX1" fmla="*/ 7794359 w 7914675"/>
              <a:gd name="connsiteY1" fmla="*/ 0 h 121446"/>
              <a:gd name="connsiteX2" fmla="*/ 7794359 w 7914675"/>
              <a:gd name="connsiteY2" fmla="*/ 1130 h 121446"/>
              <a:gd name="connsiteX3" fmla="*/ 7914675 w 7914675"/>
              <a:gd name="connsiteY3" fmla="*/ 1130 h 121446"/>
              <a:gd name="connsiteX4" fmla="*/ 7794359 w 7914675"/>
              <a:gd name="connsiteY4" fmla="*/ 121446 h 121446"/>
              <a:gd name="connsiteX5" fmla="*/ 7794359 w 7914675"/>
              <a:gd name="connsiteY5" fmla="*/ 120316 h 121446"/>
              <a:gd name="connsiteX6" fmla="*/ 0 w 7914675"/>
              <a:gd name="connsiteY6" fmla="*/ 120316 h 12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4675" h="121446">
                <a:moveTo>
                  <a:pt x="0" y="0"/>
                </a:moveTo>
                <a:lnTo>
                  <a:pt x="7794359" y="0"/>
                </a:lnTo>
                <a:lnTo>
                  <a:pt x="7794359" y="1130"/>
                </a:lnTo>
                <a:lnTo>
                  <a:pt x="7914675" y="1130"/>
                </a:lnTo>
                <a:lnTo>
                  <a:pt x="7794359" y="121446"/>
                </a:lnTo>
                <a:lnTo>
                  <a:pt x="7794359" y="120316"/>
                </a:lnTo>
                <a:lnTo>
                  <a:pt x="0" y="120316"/>
                </a:lnTo>
                <a:close/>
              </a:path>
            </a:pathLst>
          </a:custGeom>
          <a:gradFill flip="none" rotWithShape="1">
            <a:gsLst>
              <a:gs pos="9000">
                <a:srgbClr val="299A86"/>
              </a:gs>
              <a:gs pos="18032">
                <a:srgbClr val="1A8887"/>
              </a:gs>
              <a:gs pos="52214">
                <a:srgbClr val="00566F"/>
              </a:gs>
              <a:gs pos="91000">
                <a:srgbClr val="001C4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1100">
              <a:latin typeface="Arial" panose="020B0604020202020204" pitchFamily="34" charset="0"/>
              <a:cs typeface="Arial" panose="020B0604020202020204" pitchFamily="34" charset="0"/>
            </a:endParaRPr>
          </a:p>
        </p:txBody>
      </p:sp>
      <p:sp>
        <p:nvSpPr>
          <p:cNvPr id="12" name="Freihandform: Form 11">
            <a:extLst>
              <a:ext uri="{FF2B5EF4-FFF2-40B4-BE49-F238E27FC236}">
                <a16:creationId xmlns:a16="http://schemas.microsoft.com/office/drawing/2014/main" id="{01DE80DD-7AB5-4CC3-B02F-56378AAFDF86}"/>
              </a:ext>
            </a:extLst>
          </p:cNvPr>
          <p:cNvSpPr/>
          <p:nvPr userDrawn="1"/>
        </p:nvSpPr>
        <p:spPr>
          <a:xfrm rot="16200000">
            <a:off x="8409022" y="4408523"/>
            <a:ext cx="120317" cy="1349641"/>
          </a:xfrm>
          <a:custGeom>
            <a:avLst/>
            <a:gdLst>
              <a:gd name="connsiteX0" fmla="*/ 120317 w 120317"/>
              <a:gd name="connsiteY0" fmla="*/ 119550 h 1349641"/>
              <a:gd name="connsiteX1" fmla="*/ 120317 w 120317"/>
              <a:gd name="connsiteY1" fmla="*/ 1349641 h 1349641"/>
              <a:gd name="connsiteX2" fmla="*/ 0 w 120317"/>
              <a:gd name="connsiteY2" fmla="*/ 1349641 h 1349641"/>
              <a:gd name="connsiteX3" fmla="*/ 0 w 120317"/>
              <a:gd name="connsiteY3" fmla="*/ 120316 h 1349641"/>
              <a:gd name="connsiteX4" fmla="*/ 0 w 120317"/>
              <a:gd name="connsiteY4" fmla="*/ 119550 h 1349641"/>
              <a:gd name="connsiteX5" fmla="*/ 0 w 120317"/>
              <a:gd name="connsiteY5" fmla="*/ 0 h 1349641"/>
              <a:gd name="connsiteX6" fmla="*/ 119550 w 120317"/>
              <a:gd name="connsiteY6" fmla="*/ 119550 h 134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17" h="1349641">
                <a:moveTo>
                  <a:pt x="120317" y="119550"/>
                </a:moveTo>
                <a:lnTo>
                  <a:pt x="120317" y="1349641"/>
                </a:lnTo>
                <a:lnTo>
                  <a:pt x="0" y="1349641"/>
                </a:lnTo>
                <a:lnTo>
                  <a:pt x="0" y="120316"/>
                </a:lnTo>
                <a:lnTo>
                  <a:pt x="0" y="119550"/>
                </a:lnTo>
                <a:lnTo>
                  <a:pt x="0" y="0"/>
                </a:lnTo>
                <a:lnTo>
                  <a:pt x="119550" y="119550"/>
                </a:lnTo>
                <a:close/>
              </a:path>
            </a:pathLst>
          </a:custGeom>
          <a:solidFill>
            <a:srgbClr val="001C4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438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ftr="0" dt="0"/>
  <p:txStyles>
    <p:titleStyle>
      <a:lvl1pPr algn="ctr" defTabSz="389633" rtl="0" eaLnBrk="1" latinLnBrk="0" hangingPunct="1">
        <a:spcBef>
          <a:spcPct val="0"/>
        </a:spcBef>
        <a:buNone/>
        <a:defRPr sz="3800" kern="1200">
          <a:solidFill>
            <a:schemeClr val="tx1"/>
          </a:solidFill>
          <a:latin typeface="+mj-lt"/>
          <a:ea typeface="+mj-ea"/>
          <a:cs typeface="+mj-cs"/>
        </a:defRPr>
      </a:lvl1pPr>
    </p:titleStyle>
    <p:bodyStyle>
      <a:lvl1pPr marL="292224" indent="-292224" algn="l" defTabSz="389633" rtl="0" eaLnBrk="1" latinLnBrk="0" hangingPunct="1">
        <a:spcBef>
          <a:spcPct val="20000"/>
        </a:spcBef>
        <a:buFont typeface="Arial"/>
        <a:buChar char="•"/>
        <a:defRPr sz="2700" kern="1200">
          <a:solidFill>
            <a:schemeClr val="tx1"/>
          </a:solidFill>
          <a:latin typeface="+mn-lt"/>
          <a:ea typeface="+mn-ea"/>
          <a:cs typeface="+mn-cs"/>
        </a:defRPr>
      </a:lvl1pPr>
      <a:lvl2pPr marL="633152" indent="-243520" algn="l" defTabSz="389633" rtl="0" eaLnBrk="1" latinLnBrk="0" hangingPunct="1">
        <a:spcBef>
          <a:spcPct val="20000"/>
        </a:spcBef>
        <a:buFont typeface="Arial"/>
        <a:buChar char="–"/>
        <a:defRPr sz="2300" kern="1200">
          <a:solidFill>
            <a:schemeClr val="tx1"/>
          </a:solidFill>
          <a:latin typeface="+mn-lt"/>
          <a:ea typeface="+mn-ea"/>
          <a:cs typeface="+mn-cs"/>
        </a:defRPr>
      </a:lvl2pPr>
      <a:lvl3pPr marL="974080" indent="-194816" algn="l" defTabSz="389633" rtl="0" eaLnBrk="1" latinLnBrk="0" hangingPunct="1">
        <a:spcBef>
          <a:spcPct val="20000"/>
        </a:spcBef>
        <a:buFont typeface="Arial"/>
        <a:buChar char="•"/>
        <a:defRPr sz="2000" kern="1200">
          <a:solidFill>
            <a:schemeClr val="tx1"/>
          </a:solidFill>
          <a:latin typeface="+mn-lt"/>
          <a:ea typeface="+mn-ea"/>
          <a:cs typeface="+mn-cs"/>
        </a:defRPr>
      </a:lvl3pPr>
      <a:lvl4pPr marL="1363712" indent="-194816" algn="l" defTabSz="389633" rtl="0" eaLnBrk="1" latinLnBrk="0" hangingPunct="1">
        <a:spcBef>
          <a:spcPct val="20000"/>
        </a:spcBef>
        <a:buFont typeface="Arial"/>
        <a:buChar char="–"/>
        <a:defRPr sz="1700" kern="1200">
          <a:solidFill>
            <a:schemeClr val="tx1"/>
          </a:solidFill>
          <a:latin typeface="+mn-lt"/>
          <a:ea typeface="+mn-ea"/>
          <a:cs typeface="+mn-cs"/>
        </a:defRPr>
      </a:lvl4pPr>
      <a:lvl5pPr marL="1753343" indent="-194816" algn="l" defTabSz="389633" rtl="0" eaLnBrk="1" latinLnBrk="0" hangingPunct="1">
        <a:spcBef>
          <a:spcPct val="20000"/>
        </a:spcBef>
        <a:buFont typeface="Arial"/>
        <a:buChar char="»"/>
        <a:defRPr sz="1700" kern="1200">
          <a:solidFill>
            <a:schemeClr val="tx1"/>
          </a:solidFill>
          <a:latin typeface="+mn-lt"/>
          <a:ea typeface="+mn-ea"/>
          <a:cs typeface="+mn-cs"/>
        </a:defRPr>
      </a:lvl5pPr>
      <a:lvl6pPr marL="2142976" indent="-194816" algn="l" defTabSz="389633" rtl="0" eaLnBrk="1" latinLnBrk="0" hangingPunct="1">
        <a:spcBef>
          <a:spcPct val="20000"/>
        </a:spcBef>
        <a:buFont typeface="Arial"/>
        <a:buChar char="•"/>
        <a:defRPr sz="1700" kern="1200">
          <a:solidFill>
            <a:schemeClr val="tx1"/>
          </a:solidFill>
          <a:latin typeface="+mn-lt"/>
          <a:ea typeface="+mn-ea"/>
          <a:cs typeface="+mn-cs"/>
        </a:defRPr>
      </a:lvl6pPr>
      <a:lvl7pPr marL="2532607" indent="-194816" algn="l" defTabSz="389633" rtl="0" eaLnBrk="1" latinLnBrk="0" hangingPunct="1">
        <a:spcBef>
          <a:spcPct val="20000"/>
        </a:spcBef>
        <a:buFont typeface="Arial"/>
        <a:buChar char="•"/>
        <a:defRPr sz="1700" kern="1200">
          <a:solidFill>
            <a:schemeClr val="tx1"/>
          </a:solidFill>
          <a:latin typeface="+mn-lt"/>
          <a:ea typeface="+mn-ea"/>
          <a:cs typeface="+mn-cs"/>
        </a:defRPr>
      </a:lvl7pPr>
      <a:lvl8pPr marL="2922238" indent="-194816" algn="l" defTabSz="389633" rtl="0" eaLnBrk="1" latinLnBrk="0" hangingPunct="1">
        <a:spcBef>
          <a:spcPct val="20000"/>
        </a:spcBef>
        <a:buFont typeface="Arial"/>
        <a:buChar char="•"/>
        <a:defRPr sz="1700" kern="1200">
          <a:solidFill>
            <a:schemeClr val="tx1"/>
          </a:solidFill>
          <a:latin typeface="+mn-lt"/>
          <a:ea typeface="+mn-ea"/>
          <a:cs typeface="+mn-cs"/>
        </a:defRPr>
      </a:lvl8pPr>
      <a:lvl9pPr marL="3311870" indent="-194816" algn="l" defTabSz="389633"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33" rtl="0" eaLnBrk="1" latinLnBrk="0" hangingPunct="1">
        <a:defRPr sz="1600" kern="1200">
          <a:solidFill>
            <a:schemeClr val="tx1"/>
          </a:solidFill>
          <a:latin typeface="+mn-lt"/>
          <a:ea typeface="+mn-ea"/>
          <a:cs typeface="+mn-cs"/>
        </a:defRPr>
      </a:lvl1pPr>
      <a:lvl2pPr marL="389633" algn="l" defTabSz="389633" rtl="0" eaLnBrk="1" latinLnBrk="0" hangingPunct="1">
        <a:defRPr sz="1600" kern="1200">
          <a:solidFill>
            <a:schemeClr val="tx1"/>
          </a:solidFill>
          <a:latin typeface="+mn-lt"/>
          <a:ea typeface="+mn-ea"/>
          <a:cs typeface="+mn-cs"/>
        </a:defRPr>
      </a:lvl2pPr>
      <a:lvl3pPr marL="779264" algn="l" defTabSz="389633" rtl="0" eaLnBrk="1" latinLnBrk="0" hangingPunct="1">
        <a:defRPr sz="1600" kern="1200">
          <a:solidFill>
            <a:schemeClr val="tx1"/>
          </a:solidFill>
          <a:latin typeface="+mn-lt"/>
          <a:ea typeface="+mn-ea"/>
          <a:cs typeface="+mn-cs"/>
        </a:defRPr>
      </a:lvl3pPr>
      <a:lvl4pPr marL="1168896" algn="l" defTabSz="389633" rtl="0" eaLnBrk="1" latinLnBrk="0" hangingPunct="1">
        <a:defRPr sz="1600" kern="1200">
          <a:solidFill>
            <a:schemeClr val="tx1"/>
          </a:solidFill>
          <a:latin typeface="+mn-lt"/>
          <a:ea typeface="+mn-ea"/>
          <a:cs typeface="+mn-cs"/>
        </a:defRPr>
      </a:lvl4pPr>
      <a:lvl5pPr marL="1558528" algn="l" defTabSz="389633" rtl="0" eaLnBrk="1" latinLnBrk="0" hangingPunct="1">
        <a:defRPr sz="1600" kern="1200">
          <a:solidFill>
            <a:schemeClr val="tx1"/>
          </a:solidFill>
          <a:latin typeface="+mn-lt"/>
          <a:ea typeface="+mn-ea"/>
          <a:cs typeface="+mn-cs"/>
        </a:defRPr>
      </a:lvl5pPr>
      <a:lvl6pPr marL="1948160" algn="l" defTabSz="389633" rtl="0" eaLnBrk="1" latinLnBrk="0" hangingPunct="1">
        <a:defRPr sz="1600" kern="1200">
          <a:solidFill>
            <a:schemeClr val="tx1"/>
          </a:solidFill>
          <a:latin typeface="+mn-lt"/>
          <a:ea typeface="+mn-ea"/>
          <a:cs typeface="+mn-cs"/>
        </a:defRPr>
      </a:lvl6pPr>
      <a:lvl7pPr marL="2337791" algn="l" defTabSz="389633" rtl="0" eaLnBrk="1" latinLnBrk="0" hangingPunct="1">
        <a:defRPr sz="1600" kern="1200">
          <a:solidFill>
            <a:schemeClr val="tx1"/>
          </a:solidFill>
          <a:latin typeface="+mn-lt"/>
          <a:ea typeface="+mn-ea"/>
          <a:cs typeface="+mn-cs"/>
        </a:defRPr>
      </a:lvl7pPr>
      <a:lvl8pPr marL="2727422" algn="l" defTabSz="389633" rtl="0" eaLnBrk="1" latinLnBrk="0" hangingPunct="1">
        <a:defRPr sz="1600" kern="1200">
          <a:solidFill>
            <a:schemeClr val="tx1"/>
          </a:solidFill>
          <a:latin typeface="+mn-lt"/>
          <a:ea typeface="+mn-ea"/>
          <a:cs typeface="+mn-cs"/>
        </a:defRPr>
      </a:lvl8pPr>
      <a:lvl9pPr marL="3117054" algn="l" defTabSz="38963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11"/>
          <p:cNvSpPr txBox="1">
            <a:spLocks/>
          </p:cNvSpPr>
          <p:nvPr userDrawn="1"/>
        </p:nvSpPr>
        <p:spPr>
          <a:xfrm>
            <a:off x="675078" y="2237056"/>
            <a:ext cx="7723332" cy="971340"/>
          </a:xfrm>
          <a:prstGeom prst="rect">
            <a:avLst/>
          </a:prstGeom>
        </p:spPr>
        <p:txBody>
          <a:bodyPr vert="horz" lIns="71579" tIns="35790" rIns="71579" bIns="35790">
            <a:normAutofit/>
          </a:bodyPr>
          <a:lstStyle>
            <a:lvl1pPr marL="0" indent="0" algn="l" defTabSz="497754" rtl="0" eaLnBrk="1" latinLnBrk="0" hangingPunct="1">
              <a:spcBef>
                <a:spcPts val="0"/>
              </a:spcBef>
              <a:buFont typeface="Arial"/>
              <a:buNone/>
              <a:defRPr sz="3800" b="1" kern="1200" baseline="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3800"/>
              <a:t>Titel der Präsentation, Arial 38pt</a:t>
            </a:r>
          </a:p>
        </p:txBody>
      </p:sp>
      <p:sp>
        <p:nvSpPr>
          <p:cNvPr id="4" name="Textplatzhalter 11"/>
          <p:cNvSpPr txBox="1">
            <a:spLocks/>
          </p:cNvSpPr>
          <p:nvPr userDrawn="1"/>
        </p:nvSpPr>
        <p:spPr>
          <a:xfrm>
            <a:off x="675077" y="4089922"/>
            <a:ext cx="8201379" cy="570060"/>
          </a:xfrm>
          <a:prstGeom prst="rect">
            <a:avLst/>
          </a:prstGeom>
        </p:spPr>
        <p:txBody>
          <a:bodyPr vert="horz" lIns="71579" tIns="35790" rIns="71579" bIns="35790">
            <a:normAutofit/>
          </a:bodyPr>
          <a:lstStyle>
            <a:lvl1pPr marL="373315" indent="-373315" algn="l" defTabSz="497754" rtl="0" eaLnBrk="1" latinLnBrk="0" hangingPunct="1">
              <a:spcBef>
                <a:spcPct val="20000"/>
              </a:spcBef>
              <a:buFont typeface="Arial"/>
              <a:buNone/>
              <a:defRPr sz="2400" b="0" kern="120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2400"/>
              <a:t>Vortragender, Arial 24pt</a:t>
            </a:r>
          </a:p>
        </p:txBody>
      </p:sp>
      <p:sp>
        <p:nvSpPr>
          <p:cNvPr id="5" name="Textplatzhalter 11"/>
          <p:cNvSpPr txBox="1">
            <a:spLocks/>
          </p:cNvSpPr>
          <p:nvPr userDrawn="1"/>
        </p:nvSpPr>
        <p:spPr>
          <a:xfrm>
            <a:off x="675078" y="3208396"/>
            <a:ext cx="7723332" cy="404733"/>
          </a:xfrm>
          <a:prstGeom prst="rect">
            <a:avLst/>
          </a:prstGeom>
        </p:spPr>
        <p:txBody>
          <a:bodyPr vert="horz" lIns="71579" tIns="35790" rIns="71579" bIns="35790">
            <a:normAutofit fontScale="85000" lnSpcReduction="20000"/>
          </a:bodyPr>
          <a:lstStyle>
            <a:lvl1pPr marL="373315" indent="-373315" algn="l" defTabSz="497754" rtl="0" eaLnBrk="1" latinLnBrk="0" hangingPunct="1">
              <a:spcBef>
                <a:spcPct val="20000"/>
              </a:spcBef>
              <a:buFont typeface="Arial"/>
              <a:buNone/>
              <a:defRPr sz="3000" b="0" kern="1200" baseline="0">
                <a:solidFill>
                  <a:schemeClr val="bg1"/>
                </a:solidFill>
                <a:latin typeface="Arial"/>
                <a:ea typeface="+mn-ea"/>
                <a:cs typeface="Arial"/>
              </a:defRPr>
            </a:lvl1pPr>
            <a:lvl2pPr marL="808850" indent="-311096" algn="l" defTabSz="497754" rtl="0" eaLnBrk="1" latinLnBrk="0" hangingPunct="1">
              <a:spcBef>
                <a:spcPct val="20000"/>
              </a:spcBef>
              <a:buFont typeface="Arial"/>
              <a:buNone/>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None/>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None/>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None/>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a:lstStyle>
          <a:p>
            <a:r>
              <a:rPr lang="de-DE" sz="3000"/>
              <a:t>Optionaler Untertitel, Arial 28pt</a:t>
            </a:r>
          </a:p>
        </p:txBody>
      </p:sp>
      <p:sp>
        <p:nvSpPr>
          <p:cNvPr id="8" name="Fußzeilenplatzhalter 7"/>
          <p:cNvSpPr>
            <a:spLocks noGrp="1"/>
          </p:cNvSpPr>
          <p:nvPr>
            <p:ph type="ftr" sz="quarter" idx="3"/>
          </p:nvPr>
        </p:nvSpPr>
        <p:spPr>
          <a:xfrm>
            <a:off x="566365" y="4698258"/>
            <a:ext cx="2896800" cy="273154"/>
          </a:xfrm>
          <a:prstGeom prst="rect">
            <a:avLst/>
          </a:prstGeom>
        </p:spPr>
        <p:txBody>
          <a:bodyPr vert="horz" lIns="71579" tIns="35790" rIns="71579" bIns="35790" rtlCol="0" anchor="ctr"/>
          <a:lstStyle>
            <a:lvl1pPr algn="l">
              <a:defRPr sz="900">
                <a:solidFill>
                  <a:schemeClr val="bg1"/>
                </a:solidFill>
                <a:latin typeface="Arial"/>
                <a:cs typeface="Arial"/>
              </a:defRPr>
            </a:lvl1pPr>
          </a:lstStyle>
          <a:p>
            <a:endParaRPr lang="de-DE"/>
          </a:p>
        </p:txBody>
      </p:sp>
      <p:sp>
        <p:nvSpPr>
          <p:cNvPr id="9" name="Foliennummernplatzhalter 8"/>
          <p:cNvSpPr>
            <a:spLocks noGrp="1"/>
          </p:cNvSpPr>
          <p:nvPr>
            <p:ph type="sldNum" sz="quarter" idx="4"/>
          </p:nvPr>
        </p:nvSpPr>
        <p:spPr>
          <a:xfrm>
            <a:off x="198260" y="4698258"/>
            <a:ext cx="369612" cy="273154"/>
          </a:xfrm>
          <a:prstGeom prst="rect">
            <a:avLst/>
          </a:prstGeom>
        </p:spPr>
        <p:txBody>
          <a:bodyPr vert="horz" lIns="71579" tIns="35790" rIns="71579" bIns="35790" rtlCol="0" anchor="ctr"/>
          <a:lstStyle>
            <a:lvl1pPr algn="l">
              <a:defRPr sz="900">
                <a:solidFill>
                  <a:schemeClr val="bg1"/>
                </a:solidFill>
                <a:latin typeface="Arial"/>
                <a:cs typeface="Arial"/>
              </a:defRPr>
            </a:lvl1pPr>
          </a:lstStyle>
          <a:p>
            <a:fld id="{06E39717-DBBA-4F45-8CD2-B914BAB34579}" type="slidenum">
              <a:rPr lang="de-DE" smtClean="0"/>
              <a:pPr/>
              <a:t>‹Nr.›</a:t>
            </a:fld>
            <a:endParaRPr lang="de-DE"/>
          </a:p>
        </p:txBody>
      </p:sp>
      <p:pic>
        <p:nvPicPr>
          <p:cNvPr id="7" name="Bild 5">
            <a:extLst>
              <a:ext uri="{FF2B5EF4-FFF2-40B4-BE49-F238E27FC236}">
                <a16:creationId xmlns:a16="http://schemas.microsoft.com/office/drawing/2014/main" id="{A55ED16D-BEC8-4765-A2F5-E9995230531B}"/>
              </a:ext>
            </a:extLst>
          </p:cNvPr>
          <p:cNvPicPr>
            <a:picLocks noChangeAspect="1"/>
          </p:cNvPicPr>
          <p:nvPr userDrawn="1"/>
        </p:nvPicPr>
        <p:blipFill rotWithShape="1">
          <a:blip r:embed="rId16" cstate="hqprint">
            <a:extLst>
              <a:ext uri="{28A0092B-C50C-407E-A947-70E740481C1C}">
                <a14:useLocalDpi xmlns:a14="http://schemas.microsoft.com/office/drawing/2010/main"/>
              </a:ext>
            </a:extLst>
          </a:blip>
          <a:srcRect/>
          <a:stretch/>
        </p:blipFill>
        <p:spPr>
          <a:xfrm>
            <a:off x="8282609" y="4587950"/>
            <a:ext cx="663132" cy="383464"/>
          </a:xfrm>
          <a:prstGeom prst="rect">
            <a:avLst/>
          </a:prstGeom>
        </p:spPr>
      </p:pic>
      <p:sp>
        <p:nvSpPr>
          <p:cNvPr id="10" name="Freihandform: Form 9">
            <a:extLst>
              <a:ext uri="{FF2B5EF4-FFF2-40B4-BE49-F238E27FC236}">
                <a16:creationId xmlns:a16="http://schemas.microsoft.com/office/drawing/2014/main" id="{53F54AA0-9848-4661-89B7-4243B7F0CC99}"/>
              </a:ext>
            </a:extLst>
          </p:cNvPr>
          <p:cNvSpPr/>
          <p:nvPr userDrawn="1"/>
        </p:nvSpPr>
        <p:spPr>
          <a:xfrm rot="5400000">
            <a:off x="4184256" y="-4184255"/>
            <a:ext cx="775489" cy="9144003"/>
          </a:xfrm>
          <a:custGeom>
            <a:avLst/>
            <a:gdLst>
              <a:gd name="connsiteX0" fmla="*/ 0 w 775489"/>
              <a:gd name="connsiteY0" fmla="*/ 9148762 h 9148762"/>
              <a:gd name="connsiteX1" fmla="*/ 0 w 775489"/>
              <a:gd name="connsiteY1" fmla="*/ 4133589 h 9148762"/>
              <a:gd name="connsiteX2" fmla="*/ 0 w 775489"/>
              <a:gd name="connsiteY2" fmla="*/ 4133589 h 9148762"/>
              <a:gd name="connsiteX3" fmla="*/ 0 w 775489"/>
              <a:gd name="connsiteY3" fmla="*/ 0 h 9148762"/>
              <a:gd name="connsiteX4" fmla="*/ 653415 w 775489"/>
              <a:gd name="connsiteY4" fmla="*/ 0 h 9148762"/>
              <a:gd name="connsiteX5" fmla="*/ 653415 w 775489"/>
              <a:gd name="connsiteY5" fmla="*/ 4011516 h 9148762"/>
              <a:gd name="connsiteX6" fmla="*/ 775488 w 775489"/>
              <a:gd name="connsiteY6" fmla="*/ 4133589 h 9148762"/>
              <a:gd name="connsiteX7" fmla="*/ 775489 w 775489"/>
              <a:gd name="connsiteY7" fmla="*/ 4133589 h 9148762"/>
              <a:gd name="connsiteX8" fmla="*/ 775489 w 775489"/>
              <a:gd name="connsiteY8" fmla="*/ 4133590 h 9148762"/>
              <a:gd name="connsiteX9" fmla="*/ 775489 w 775489"/>
              <a:gd name="connsiteY9" fmla="*/ 9148762 h 91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489" h="9148762">
                <a:moveTo>
                  <a:pt x="0" y="9148762"/>
                </a:moveTo>
                <a:lnTo>
                  <a:pt x="0" y="4133589"/>
                </a:lnTo>
                <a:lnTo>
                  <a:pt x="0" y="4133589"/>
                </a:lnTo>
                <a:lnTo>
                  <a:pt x="0" y="0"/>
                </a:lnTo>
                <a:lnTo>
                  <a:pt x="653415" y="0"/>
                </a:lnTo>
                <a:lnTo>
                  <a:pt x="653415" y="4011516"/>
                </a:lnTo>
                <a:lnTo>
                  <a:pt x="775488" y="4133589"/>
                </a:lnTo>
                <a:lnTo>
                  <a:pt x="775489" y="4133589"/>
                </a:lnTo>
                <a:lnTo>
                  <a:pt x="775489" y="4133590"/>
                </a:lnTo>
                <a:lnTo>
                  <a:pt x="775489" y="9148762"/>
                </a:lnTo>
                <a:close/>
              </a:path>
            </a:pathLst>
          </a:custGeom>
          <a:gradFill flip="none" rotWithShape="1">
            <a:gsLst>
              <a:gs pos="9000">
                <a:srgbClr val="299A86"/>
              </a:gs>
              <a:gs pos="18032">
                <a:srgbClr val="1A8887"/>
              </a:gs>
              <a:gs pos="52214">
                <a:srgbClr val="00566F"/>
              </a:gs>
              <a:gs pos="91000">
                <a:srgbClr val="001C43"/>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1100">
              <a:latin typeface="Arial" panose="020B0604020202020204" pitchFamily="34" charset="0"/>
              <a:cs typeface="Arial" panose="020B0604020202020204" pitchFamily="34" charset="0"/>
            </a:endParaRPr>
          </a:p>
        </p:txBody>
      </p:sp>
      <p:sp>
        <p:nvSpPr>
          <p:cNvPr id="11" name="Freihandform: Form 10">
            <a:extLst>
              <a:ext uri="{FF2B5EF4-FFF2-40B4-BE49-F238E27FC236}">
                <a16:creationId xmlns:a16="http://schemas.microsoft.com/office/drawing/2014/main" id="{3A62A546-6D08-4FDC-9228-A394FC4E08ED}"/>
              </a:ext>
            </a:extLst>
          </p:cNvPr>
          <p:cNvSpPr/>
          <p:nvPr userDrawn="1"/>
        </p:nvSpPr>
        <p:spPr>
          <a:xfrm>
            <a:off x="1" y="5023184"/>
            <a:ext cx="7914675" cy="121446"/>
          </a:xfrm>
          <a:custGeom>
            <a:avLst/>
            <a:gdLst>
              <a:gd name="connsiteX0" fmla="*/ 0 w 7914675"/>
              <a:gd name="connsiteY0" fmla="*/ 0 h 121446"/>
              <a:gd name="connsiteX1" fmla="*/ 7794359 w 7914675"/>
              <a:gd name="connsiteY1" fmla="*/ 0 h 121446"/>
              <a:gd name="connsiteX2" fmla="*/ 7794359 w 7914675"/>
              <a:gd name="connsiteY2" fmla="*/ 1130 h 121446"/>
              <a:gd name="connsiteX3" fmla="*/ 7914675 w 7914675"/>
              <a:gd name="connsiteY3" fmla="*/ 1130 h 121446"/>
              <a:gd name="connsiteX4" fmla="*/ 7794359 w 7914675"/>
              <a:gd name="connsiteY4" fmla="*/ 121446 h 121446"/>
              <a:gd name="connsiteX5" fmla="*/ 7794359 w 7914675"/>
              <a:gd name="connsiteY5" fmla="*/ 120316 h 121446"/>
              <a:gd name="connsiteX6" fmla="*/ 0 w 7914675"/>
              <a:gd name="connsiteY6" fmla="*/ 120316 h 12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4675" h="121446">
                <a:moveTo>
                  <a:pt x="0" y="0"/>
                </a:moveTo>
                <a:lnTo>
                  <a:pt x="7794359" y="0"/>
                </a:lnTo>
                <a:lnTo>
                  <a:pt x="7794359" y="1130"/>
                </a:lnTo>
                <a:lnTo>
                  <a:pt x="7914675" y="1130"/>
                </a:lnTo>
                <a:lnTo>
                  <a:pt x="7794359" y="121446"/>
                </a:lnTo>
                <a:lnTo>
                  <a:pt x="7794359" y="120316"/>
                </a:lnTo>
                <a:lnTo>
                  <a:pt x="0" y="120316"/>
                </a:lnTo>
                <a:close/>
              </a:path>
            </a:pathLst>
          </a:custGeom>
          <a:gradFill flip="none" rotWithShape="1">
            <a:gsLst>
              <a:gs pos="9000">
                <a:srgbClr val="299A86"/>
              </a:gs>
              <a:gs pos="18032">
                <a:srgbClr val="1A8887"/>
              </a:gs>
              <a:gs pos="52214">
                <a:srgbClr val="00566F"/>
              </a:gs>
              <a:gs pos="91000">
                <a:srgbClr val="001C43"/>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1100">
              <a:latin typeface="Arial" panose="020B0604020202020204" pitchFamily="34" charset="0"/>
              <a:cs typeface="Arial" panose="020B0604020202020204" pitchFamily="34" charset="0"/>
            </a:endParaRPr>
          </a:p>
        </p:txBody>
      </p:sp>
      <p:sp>
        <p:nvSpPr>
          <p:cNvPr id="12" name="Freihandform: Form 11">
            <a:extLst>
              <a:ext uri="{FF2B5EF4-FFF2-40B4-BE49-F238E27FC236}">
                <a16:creationId xmlns:a16="http://schemas.microsoft.com/office/drawing/2014/main" id="{01DE80DD-7AB5-4CC3-B02F-56378AAFDF86}"/>
              </a:ext>
            </a:extLst>
          </p:cNvPr>
          <p:cNvSpPr/>
          <p:nvPr userDrawn="1"/>
        </p:nvSpPr>
        <p:spPr>
          <a:xfrm rot="16200000">
            <a:off x="8409022" y="4408523"/>
            <a:ext cx="120317" cy="1349641"/>
          </a:xfrm>
          <a:custGeom>
            <a:avLst/>
            <a:gdLst>
              <a:gd name="connsiteX0" fmla="*/ 120317 w 120317"/>
              <a:gd name="connsiteY0" fmla="*/ 119550 h 1349641"/>
              <a:gd name="connsiteX1" fmla="*/ 120317 w 120317"/>
              <a:gd name="connsiteY1" fmla="*/ 1349641 h 1349641"/>
              <a:gd name="connsiteX2" fmla="*/ 0 w 120317"/>
              <a:gd name="connsiteY2" fmla="*/ 1349641 h 1349641"/>
              <a:gd name="connsiteX3" fmla="*/ 0 w 120317"/>
              <a:gd name="connsiteY3" fmla="*/ 120316 h 1349641"/>
              <a:gd name="connsiteX4" fmla="*/ 0 w 120317"/>
              <a:gd name="connsiteY4" fmla="*/ 119550 h 1349641"/>
              <a:gd name="connsiteX5" fmla="*/ 0 w 120317"/>
              <a:gd name="connsiteY5" fmla="*/ 0 h 1349641"/>
              <a:gd name="connsiteX6" fmla="*/ 119550 w 120317"/>
              <a:gd name="connsiteY6" fmla="*/ 119550 h 134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17" h="1349641">
                <a:moveTo>
                  <a:pt x="120317" y="119550"/>
                </a:moveTo>
                <a:lnTo>
                  <a:pt x="120317" y="1349641"/>
                </a:lnTo>
                <a:lnTo>
                  <a:pt x="0" y="1349641"/>
                </a:lnTo>
                <a:lnTo>
                  <a:pt x="0" y="120316"/>
                </a:lnTo>
                <a:lnTo>
                  <a:pt x="0" y="119550"/>
                </a:lnTo>
                <a:lnTo>
                  <a:pt x="0" y="0"/>
                </a:lnTo>
                <a:lnTo>
                  <a:pt x="119550" y="119550"/>
                </a:lnTo>
                <a:close/>
              </a:path>
            </a:pathLst>
          </a:custGeom>
          <a:solidFill>
            <a:srgbClr val="001C4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3825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ftr="0" dt="0"/>
  <p:txStyles>
    <p:titleStyle>
      <a:lvl1pPr algn="ctr" defTabSz="389633" rtl="0" eaLnBrk="1" latinLnBrk="0" hangingPunct="1">
        <a:spcBef>
          <a:spcPct val="0"/>
        </a:spcBef>
        <a:buNone/>
        <a:defRPr sz="3800" kern="1200">
          <a:solidFill>
            <a:schemeClr val="tx1"/>
          </a:solidFill>
          <a:latin typeface="+mj-lt"/>
          <a:ea typeface="+mj-ea"/>
          <a:cs typeface="+mj-cs"/>
        </a:defRPr>
      </a:lvl1pPr>
    </p:titleStyle>
    <p:bodyStyle>
      <a:lvl1pPr marL="292224" indent="-292224" algn="l" defTabSz="389633" rtl="0" eaLnBrk="1" latinLnBrk="0" hangingPunct="1">
        <a:spcBef>
          <a:spcPct val="20000"/>
        </a:spcBef>
        <a:buFont typeface="Arial"/>
        <a:buChar char="•"/>
        <a:defRPr sz="2700" kern="1200">
          <a:solidFill>
            <a:schemeClr val="tx1"/>
          </a:solidFill>
          <a:latin typeface="+mn-lt"/>
          <a:ea typeface="+mn-ea"/>
          <a:cs typeface="+mn-cs"/>
        </a:defRPr>
      </a:lvl1pPr>
      <a:lvl2pPr marL="633152" indent="-243520" algn="l" defTabSz="389633" rtl="0" eaLnBrk="1" latinLnBrk="0" hangingPunct="1">
        <a:spcBef>
          <a:spcPct val="20000"/>
        </a:spcBef>
        <a:buFont typeface="Arial"/>
        <a:buChar char="–"/>
        <a:defRPr sz="2300" kern="1200">
          <a:solidFill>
            <a:schemeClr val="tx1"/>
          </a:solidFill>
          <a:latin typeface="+mn-lt"/>
          <a:ea typeface="+mn-ea"/>
          <a:cs typeface="+mn-cs"/>
        </a:defRPr>
      </a:lvl2pPr>
      <a:lvl3pPr marL="974080" indent="-194816" algn="l" defTabSz="389633" rtl="0" eaLnBrk="1" latinLnBrk="0" hangingPunct="1">
        <a:spcBef>
          <a:spcPct val="20000"/>
        </a:spcBef>
        <a:buFont typeface="Arial"/>
        <a:buChar char="•"/>
        <a:defRPr sz="2000" kern="1200">
          <a:solidFill>
            <a:schemeClr val="tx1"/>
          </a:solidFill>
          <a:latin typeface="+mn-lt"/>
          <a:ea typeface="+mn-ea"/>
          <a:cs typeface="+mn-cs"/>
        </a:defRPr>
      </a:lvl3pPr>
      <a:lvl4pPr marL="1363712" indent="-194816" algn="l" defTabSz="389633" rtl="0" eaLnBrk="1" latinLnBrk="0" hangingPunct="1">
        <a:spcBef>
          <a:spcPct val="20000"/>
        </a:spcBef>
        <a:buFont typeface="Arial"/>
        <a:buChar char="–"/>
        <a:defRPr sz="1700" kern="1200">
          <a:solidFill>
            <a:schemeClr val="tx1"/>
          </a:solidFill>
          <a:latin typeface="+mn-lt"/>
          <a:ea typeface="+mn-ea"/>
          <a:cs typeface="+mn-cs"/>
        </a:defRPr>
      </a:lvl4pPr>
      <a:lvl5pPr marL="1753343" indent="-194816" algn="l" defTabSz="389633" rtl="0" eaLnBrk="1" latinLnBrk="0" hangingPunct="1">
        <a:spcBef>
          <a:spcPct val="20000"/>
        </a:spcBef>
        <a:buFont typeface="Arial"/>
        <a:buChar char="»"/>
        <a:defRPr sz="1700" kern="1200">
          <a:solidFill>
            <a:schemeClr val="tx1"/>
          </a:solidFill>
          <a:latin typeface="+mn-lt"/>
          <a:ea typeface="+mn-ea"/>
          <a:cs typeface="+mn-cs"/>
        </a:defRPr>
      </a:lvl5pPr>
      <a:lvl6pPr marL="2142976" indent="-194816" algn="l" defTabSz="389633" rtl="0" eaLnBrk="1" latinLnBrk="0" hangingPunct="1">
        <a:spcBef>
          <a:spcPct val="20000"/>
        </a:spcBef>
        <a:buFont typeface="Arial"/>
        <a:buChar char="•"/>
        <a:defRPr sz="1700" kern="1200">
          <a:solidFill>
            <a:schemeClr val="tx1"/>
          </a:solidFill>
          <a:latin typeface="+mn-lt"/>
          <a:ea typeface="+mn-ea"/>
          <a:cs typeface="+mn-cs"/>
        </a:defRPr>
      </a:lvl6pPr>
      <a:lvl7pPr marL="2532607" indent="-194816" algn="l" defTabSz="389633" rtl="0" eaLnBrk="1" latinLnBrk="0" hangingPunct="1">
        <a:spcBef>
          <a:spcPct val="20000"/>
        </a:spcBef>
        <a:buFont typeface="Arial"/>
        <a:buChar char="•"/>
        <a:defRPr sz="1700" kern="1200">
          <a:solidFill>
            <a:schemeClr val="tx1"/>
          </a:solidFill>
          <a:latin typeface="+mn-lt"/>
          <a:ea typeface="+mn-ea"/>
          <a:cs typeface="+mn-cs"/>
        </a:defRPr>
      </a:lvl7pPr>
      <a:lvl8pPr marL="2922238" indent="-194816" algn="l" defTabSz="389633" rtl="0" eaLnBrk="1" latinLnBrk="0" hangingPunct="1">
        <a:spcBef>
          <a:spcPct val="20000"/>
        </a:spcBef>
        <a:buFont typeface="Arial"/>
        <a:buChar char="•"/>
        <a:defRPr sz="1700" kern="1200">
          <a:solidFill>
            <a:schemeClr val="tx1"/>
          </a:solidFill>
          <a:latin typeface="+mn-lt"/>
          <a:ea typeface="+mn-ea"/>
          <a:cs typeface="+mn-cs"/>
        </a:defRPr>
      </a:lvl8pPr>
      <a:lvl9pPr marL="3311870" indent="-194816" algn="l" defTabSz="389633"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33" rtl="0" eaLnBrk="1" latinLnBrk="0" hangingPunct="1">
        <a:defRPr sz="1600" kern="1200">
          <a:solidFill>
            <a:schemeClr val="tx1"/>
          </a:solidFill>
          <a:latin typeface="+mn-lt"/>
          <a:ea typeface="+mn-ea"/>
          <a:cs typeface="+mn-cs"/>
        </a:defRPr>
      </a:lvl1pPr>
      <a:lvl2pPr marL="389633" algn="l" defTabSz="389633" rtl="0" eaLnBrk="1" latinLnBrk="0" hangingPunct="1">
        <a:defRPr sz="1600" kern="1200">
          <a:solidFill>
            <a:schemeClr val="tx1"/>
          </a:solidFill>
          <a:latin typeface="+mn-lt"/>
          <a:ea typeface="+mn-ea"/>
          <a:cs typeface="+mn-cs"/>
        </a:defRPr>
      </a:lvl2pPr>
      <a:lvl3pPr marL="779264" algn="l" defTabSz="389633" rtl="0" eaLnBrk="1" latinLnBrk="0" hangingPunct="1">
        <a:defRPr sz="1600" kern="1200">
          <a:solidFill>
            <a:schemeClr val="tx1"/>
          </a:solidFill>
          <a:latin typeface="+mn-lt"/>
          <a:ea typeface="+mn-ea"/>
          <a:cs typeface="+mn-cs"/>
        </a:defRPr>
      </a:lvl3pPr>
      <a:lvl4pPr marL="1168896" algn="l" defTabSz="389633" rtl="0" eaLnBrk="1" latinLnBrk="0" hangingPunct="1">
        <a:defRPr sz="1600" kern="1200">
          <a:solidFill>
            <a:schemeClr val="tx1"/>
          </a:solidFill>
          <a:latin typeface="+mn-lt"/>
          <a:ea typeface="+mn-ea"/>
          <a:cs typeface="+mn-cs"/>
        </a:defRPr>
      </a:lvl4pPr>
      <a:lvl5pPr marL="1558528" algn="l" defTabSz="389633" rtl="0" eaLnBrk="1" latinLnBrk="0" hangingPunct="1">
        <a:defRPr sz="1600" kern="1200">
          <a:solidFill>
            <a:schemeClr val="tx1"/>
          </a:solidFill>
          <a:latin typeface="+mn-lt"/>
          <a:ea typeface="+mn-ea"/>
          <a:cs typeface="+mn-cs"/>
        </a:defRPr>
      </a:lvl5pPr>
      <a:lvl6pPr marL="1948160" algn="l" defTabSz="389633" rtl="0" eaLnBrk="1" latinLnBrk="0" hangingPunct="1">
        <a:defRPr sz="1600" kern="1200">
          <a:solidFill>
            <a:schemeClr val="tx1"/>
          </a:solidFill>
          <a:latin typeface="+mn-lt"/>
          <a:ea typeface="+mn-ea"/>
          <a:cs typeface="+mn-cs"/>
        </a:defRPr>
      </a:lvl6pPr>
      <a:lvl7pPr marL="2337791" algn="l" defTabSz="389633" rtl="0" eaLnBrk="1" latinLnBrk="0" hangingPunct="1">
        <a:defRPr sz="1600" kern="1200">
          <a:solidFill>
            <a:schemeClr val="tx1"/>
          </a:solidFill>
          <a:latin typeface="+mn-lt"/>
          <a:ea typeface="+mn-ea"/>
          <a:cs typeface="+mn-cs"/>
        </a:defRPr>
      </a:lvl7pPr>
      <a:lvl8pPr marL="2727422" algn="l" defTabSz="389633" rtl="0" eaLnBrk="1" latinLnBrk="0" hangingPunct="1">
        <a:defRPr sz="1600" kern="1200">
          <a:solidFill>
            <a:schemeClr val="tx1"/>
          </a:solidFill>
          <a:latin typeface="+mn-lt"/>
          <a:ea typeface="+mn-ea"/>
          <a:cs typeface="+mn-cs"/>
        </a:defRPr>
      </a:lvl8pPr>
      <a:lvl9pPr marL="3117054" algn="l" defTabSz="38963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reihandform 13">
            <a:extLst>
              <a:ext uri="{FF2B5EF4-FFF2-40B4-BE49-F238E27FC236}">
                <a16:creationId xmlns:a16="http://schemas.microsoft.com/office/drawing/2014/main" id="{58B22104-AACA-6A47-94CE-63F15160A575}"/>
              </a:ext>
            </a:extLst>
          </p:cNvPr>
          <p:cNvSpPr/>
          <p:nvPr userDrawn="1"/>
        </p:nvSpPr>
        <p:spPr>
          <a:xfrm>
            <a:off x="0" y="0"/>
            <a:ext cx="9144000" cy="774000"/>
          </a:xfrm>
          <a:custGeom>
            <a:avLst/>
            <a:gdLst>
              <a:gd name="connsiteX0" fmla="*/ 0 w 9144000"/>
              <a:gd name="connsiteY0" fmla="*/ 0 h 774000"/>
              <a:gd name="connsiteX1" fmla="*/ 9144000 w 9144000"/>
              <a:gd name="connsiteY1" fmla="*/ 0 h 774000"/>
              <a:gd name="connsiteX2" fmla="*/ 9144000 w 9144000"/>
              <a:gd name="connsiteY2" fmla="*/ 648000 h 774000"/>
              <a:gd name="connsiteX3" fmla="*/ 5147660 w 9144000"/>
              <a:gd name="connsiteY3" fmla="*/ 648000 h 774000"/>
              <a:gd name="connsiteX4" fmla="*/ 5021660 w 9144000"/>
              <a:gd name="connsiteY4" fmla="*/ 774000 h 774000"/>
              <a:gd name="connsiteX5" fmla="*/ 0 w 9144000"/>
              <a:gd name="connsiteY5" fmla="*/ 774000 h 7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774000">
                <a:moveTo>
                  <a:pt x="0" y="0"/>
                </a:moveTo>
                <a:lnTo>
                  <a:pt x="9144000" y="0"/>
                </a:lnTo>
                <a:lnTo>
                  <a:pt x="9144000" y="648000"/>
                </a:lnTo>
                <a:lnTo>
                  <a:pt x="5147660" y="648000"/>
                </a:lnTo>
                <a:lnTo>
                  <a:pt x="5021660" y="774000"/>
                </a:lnTo>
                <a:lnTo>
                  <a:pt x="0" y="774000"/>
                </a:lnTo>
                <a:close/>
              </a:path>
            </a:pathLst>
          </a:custGeom>
          <a:gradFill>
            <a:gsLst>
              <a:gs pos="0">
                <a:schemeClr val="tx2"/>
              </a:gs>
              <a:gs pos="9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19" name="Freihandform 18">
            <a:extLst>
              <a:ext uri="{FF2B5EF4-FFF2-40B4-BE49-F238E27FC236}">
                <a16:creationId xmlns:a16="http://schemas.microsoft.com/office/drawing/2014/main" id="{B14653DE-8D16-394C-ADC7-199665171A0C}"/>
              </a:ext>
            </a:extLst>
          </p:cNvPr>
          <p:cNvSpPr/>
          <p:nvPr userDrawn="1"/>
        </p:nvSpPr>
        <p:spPr>
          <a:xfrm>
            <a:off x="0" y="4982400"/>
            <a:ext cx="7974012" cy="162000"/>
          </a:xfrm>
          <a:custGeom>
            <a:avLst/>
            <a:gdLst>
              <a:gd name="connsiteX0" fmla="*/ 0 w 7974012"/>
              <a:gd name="connsiteY0" fmla="*/ 0 h 162000"/>
              <a:gd name="connsiteX1" fmla="*/ 7974012 w 7974012"/>
              <a:gd name="connsiteY1" fmla="*/ 0 h 162000"/>
              <a:gd name="connsiteX2" fmla="*/ 7812012 w 7974012"/>
              <a:gd name="connsiteY2" fmla="*/ 162000 h 162000"/>
              <a:gd name="connsiteX3" fmla="*/ 0 w 7974012"/>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7974012" h="162000">
                <a:moveTo>
                  <a:pt x="0" y="0"/>
                </a:moveTo>
                <a:lnTo>
                  <a:pt x="7974012" y="0"/>
                </a:lnTo>
                <a:lnTo>
                  <a:pt x="7812012" y="162000"/>
                </a:lnTo>
                <a:lnTo>
                  <a:pt x="0" y="162000"/>
                </a:lnTo>
                <a:close/>
              </a:path>
            </a:pathLst>
          </a:custGeom>
          <a:gradFill>
            <a:gsLst>
              <a:gs pos="0">
                <a:schemeClr val="tx2"/>
              </a:gs>
              <a:gs pos="9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1" name="Freihandform 20">
            <a:extLst>
              <a:ext uri="{FF2B5EF4-FFF2-40B4-BE49-F238E27FC236}">
                <a16:creationId xmlns:a16="http://schemas.microsoft.com/office/drawing/2014/main" id="{1560B315-DABD-E844-BBB3-88EFF8D248A1}"/>
              </a:ext>
            </a:extLst>
          </p:cNvPr>
          <p:cNvSpPr/>
          <p:nvPr userDrawn="1"/>
        </p:nvSpPr>
        <p:spPr>
          <a:xfrm flipH="1">
            <a:off x="7812012" y="4981500"/>
            <a:ext cx="1331988" cy="162000"/>
          </a:xfrm>
          <a:custGeom>
            <a:avLst/>
            <a:gdLst>
              <a:gd name="connsiteX0" fmla="*/ 1169988 w 1331988"/>
              <a:gd name="connsiteY0" fmla="*/ 0 h 162000"/>
              <a:gd name="connsiteX1" fmla="*/ 0 w 1331988"/>
              <a:gd name="connsiteY1" fmla="*/ 0 h 162000"/>
              <a:gd name="connsiteX2" fmla="*/ 0 w 1331988"/>
              <a:gd name="connsiteY2" fmla="*/ 162000 h 162000"/>
              <a:gd name="connsiteX3" fmla="*/ 1331988 w 1331988"/>
              <a:gd name="connsiteY3" fmla="*/ 162000 h 162000"/>
            </a:gdLst>
            <a:ahLst/>
            <a:cxnLst>
              <a:cxn ang="0">
                <a:pos x="connsiteX0" y="connsiteY0"/>
              </a:cxn>
              <a:cxn ang="0">
                <a:pos x="connsiteX1" y="connsiteY1"/>
              </a:cxn>
              <a:cxn ang="0">
                <a:pos x="connsiteX2" y="connsiteY2"/>
              </a:cxn>
              <a:cxn ang="0">
                <a:pos x="connsiteX3" y="connsiteY3"/>
              </a:cxn>
            </a:cxnLst>
            <a:rect l="l" t="t" r="r" b="b"/>
            <a:pathLst>
              <a:path w="1331988" h="162000">
                <a:moveTo>
                  <a:pt x="1169988" y="0"/>
                </a:moveTo>
                <a:lnTo>
                  <a:pt x="0" y="0"/>
                </a:lnTo>
                <a:lnTo>
                  <a:pt x="0" y="162000"/>
                </a:lnTo>
                <a:lnTo>
                  <a:pt x="1331988" y="162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0" i="0" dirty="0">
                <a:latin typeface="Arial" panose="020B0604020202020204" pitchFamily="34" charset="0"/>
              </a:rPr>
              <a:t>  </a:t>
            </a:r>
          </a:p>
        </p:txBody>
      </p:sp>
      <p:pic>
        <p:nvPicPr>
          <p:cNvPr id="8" name="Grafik 7">
            <a:extLst>
              <a:ext uri="{FF2B5EF4-FFF2-40B4-BE49-F238E27FC236}">
                <a16:creationId xmlns:a16="http://schemas.microsoft.com/office/drawing/2014/main" id="{8D2DF70D-C52A-AA45-A16E-8655D4DC75A4}"/>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596336" y="4418171"/>
            <a:ext cx="615999" cy="502056"/>
          </a:xfrm>
          <a:prstGeom prst="rect">
            <a:avLst/>
          </a:prstGeom>
        </p:spPr>
      </p:pic>
      <p:pic>
        <p:nvPicPr>
          <p:cNvPr id="9" name="Grafik 8">
            <a:extLst>
              <a:ext uri="{FF2B5EF4-FFF2-40B4-BE49-F238E27FC236}">
                <a16:creationId xmlns:a16="http://schemas.microsoft.com/office/drawing/2014/main" id="{6186D86F-A19B-1D44-871C-13E9963BAC99}"/>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8265600" y="4431600"/>
            <a:ext cx="691200" cy="576000"/>
          </a:xfrm>
          <a:prstGeom prst="rect">
            <a:avLst/>
          </a:prstGeom>
        </p:spPr>
      </p:pic>
    </p:spTree>
    <p:extLst>
      <p:ext uri="{BB962C8B-B14F-4D97-AF65-F5344CB8AC3E}">
        <p14:creationId xmlns:p14="http://schemas.microsoft.com/office/powerpoint/2010/main" val="30916188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ftr="0" dt="0"/>
  <p:txStyles>
    <p:titleStyle>
      <a:lvl1pPr algn="ctr" defTabSz="389642" rtl="0" eaLnBrk="1" latinLnBrk="0" hangingPunct="1">
        <a:spcBef>
          <a:spcPct val="0"/>
        </a:spcBef>
        <a:buNone/>
        <a:defRPr sz="3800" kern="1200">
          <a:solidFill>
            <a:schemeClr val="tx1"/>
          </a:solidFill>
          <a:latin typeface="+mj-lt"/>
          <a:ea typeface="+mj-ea"/>
          <a:cs typeface="+mj-cs"/>
        </a:defRPr>
      </a:lvl1pPr>
    </p:titleStyle>
    <p:bodyStyle>
      <a:lvl1pPr marL="292231" indent="-292231" algn="l" defTabSz="389642" rtl="0" eaLnBrk="1" latinLnBrk="0" hangingPunct="1">
        <a:spcBef>
          <a:spcPct val="20000"/>
        </a:spcBef>
        <a:buFont typeface="Arial"/>
        <a:buChar char="•"/>
        <a:defRPr sz="2700" kern="1200">
          <a:solidFill>
            <a:schemeClr val="tx1"/>
          </a:solidFill>
          <a:latin typeface="+mn-lt"/>
          <a:ea typeface="+mn-ea"/>
          <a:cs typeface="+mn-cs"/>
        </a:defRPr>
      </a:lvl1pPr>
      <a:lvl2pPr marL="633168" indent="-243526" algn="l" defTabSz="389642" rtl="0" eaLnBrk="1" latinLnBrk="0" hangingPunct="1">
        <a:spcBef>
          <a:spcPct val="20000"/>
        </a:spcBef>
        <a:buFont typeface="Arial"/>
        <a:buChar char="–"/>
        <a:defRPr sz="2300" kern="1200">
          <a:solidFill>
            <a:schemeClr val="tx1"/>
          </a:solidFill>
          <a:latin typeface="+mn-lt"/>
          <a:ea typeface="+mn-ea"/>
          <a:cs typeface="+mn-cs"/>
        </a:defRPr>
      </a:lvl2pPr>
      <a:lvl3pPr marL="974104" indent="-194821" algn="l" defTabSz="389642" rtl="0" eaLnBrk="1" latinLnBrk="0" hangingPunct="1">
        <a:spcBef>
          <a:spcPct val="20000"/>
        </a:spcBef>
        <a:buFont typeface="Arial"/>
        <a:buChar char="•"/>
        <a:defRPr sz="2000" kern="1200">
          <a:solidFill>
            <a:schemeClr val="tx1"/>
          </a:solidFill>
          <a:latin typeface="+mn-lt"/>
          <a:ea typeface="+mn-ea"/>
          <a:cs typeface="+mn-cs"/>
        </a:defRPr>
      </a:lvl3pPr>
      <a:lvl4pPr marL="1363746" indent="-194821" algn="l" defTabSz="389642" rtl="0" eaLnBrk="1" latinLnBrk="0" hangingPunct="1">
        <a:spcBef>
          <a:spcPct val="20000"/>
        </a:spcBef>
        <a:buFont typeface="Arial"/>
        <a:buChar char="–"/>
        <a:defRPr sz="1700" kern="1200">
          <a:solidFill>
            <a:schemeClr val="tx1"/>
          </a:solidFill>
          <a:latin typeface="+mn-lt"/>
          <a:ea typeface="+mn-ea"/>
          <a:cs typeface="+mn-cs"/>
        </a:defRPr>
      </a:lvl4pPr>
      <a:lvl5pPr marL="1753387" indent="-194821" algn="l" defTabSz="389642" rtl="0" eaLnBrk="1" latinLnBrk="0" hangingPunct="1">
        <a:spcBef>
          <a:spcPct val="20000"/>
        </a:spcBef>
        <a:buFont typeface="Arial"/>
        <a:buChar char="»"/>
        <a:defRPr sz="1700" kern="1200">
          <a:solidFill>
            <a:schemeClr val="tx1"/>
          </a:solidFill>
          <a:latin typeface="+mn-lt"/>
          <a:ea typeface="+mn-ea"/>
          <a:cs typeface="+mn-cs"/>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42" rtl="0" eaLnBrk="1" latinLnBrk="0" hangingPunct="1">
        <a:defRPr sz="1600" kern="1200">
          <a:solidFill>
            <a:schemeClr val="tx1"/>
          </a:solidFill>
          <a:latin typeface="+mn-lt"/>
          <a:ea typeface="+mn-ea"/>
          <a:cs typeface="+mn-cs"/>
        </a:defRPr>
      </a:lvl1pPr>
      <a:lvl2pPr marL="389642" algn="l" defTabSz="389642" rtl="0" eaLnBrk="1" latinLnBrk="0" hangingPunct="1">
        <a:defRPr sz="1600" kern="1200">
          <a:solidFill>
            <a:schemeClr val="tx1"/>
          </a:solidFill>
          <a:latin typeface="+mn-lt"/>
          <a:ea typeface="+mn-ea"/>
          <a:cs typeface="+mn-cs"/>
        </a:defRPr>
      </a:lvl2pPr>
      <a:lvl3pPr marL="779283" algn="l" defTabSz="389642" rtl="0" eaLnBrk="1" latinLnBrk="0" hangingPunct="1">
        <a:defRPr sz="1600" kern="1200">
          <a:solidFill>
            <a:schemeClr val="tx1"/>
          </a:solidFill>
          <a:latin typeface="+mn-lt"/>
          <a:ea typeface="+mn-ea"/>
          <a:cs typeface="+mn-cs"/>
        </a:defRPr>
      </a:lvl3pPr>
      <a:lvl4pPr marL="1168925" algn="l" defTabSz="389642" rtl="0" eaLnBrk="1" latinLnBrk="0" hangingPunct="1">
        <a:defRPr sz="1600" kern="1200">
          <a:solidFill>
            <a:schemeClr val="tx1"/>
          </a:solidFill>
          <a:latin typeface="+mn-lt"/>
          <a:ea typeface="+mn-ea"/>
          <a:cs typeface="+mn-cs"/>
        </a:defRPr>
      </a:lvl4pPr>
      <a:lvl5pPr marL="1558567" algn="l" defTabSz="389642" rtl="0" eaLnBrk="1" latinLnBrk="0" hangingPunct="1">
        <a:defRPr sz="1600" kern="1200">
          <a:solidFill>
            <a:schemeClr val="tx1"/>
          </a:solidFill>
          <a:latin typeface="+mn-lt"/>
          <a:ea typeface="+mn-ea"/>
          <a:cs typeface="+mn-cs"/>
        </a:defRPr>
      </a:lvl5pPr>
      <a:lvl6pPr marL="1948208" algn="l" defTabSz="389642" rtl="0" eaLnBrk="1" latinLnBrk="0" hangingPunct="1">
        <a:defRPr sz="1600" kern="1200">
          <a:solidFill>
            <a:schemeClr val="tx1"/>
          </a:solidFill>
          <a:latin typeface="+mn-lt"/>
          <a:ea typeface="+mn-ea"/>
          <a:cs typeface="+mn-cs"/>
        </a:defRPr>
      </a:lvl6pPr>
      <a:lvl7pPr marL="2337849" algn="l" defTabSz="389642" rtl="0" eaLnBrk="1" latinLnBrk="0" hangingPunct="1">
        <a:defRPr sz="1600" kern="1200">
          <a:solidFill>
            <a:schemeClr val="tx1"/>
          </a:solidFill>
          <a:latin typeface="+mn-lt"/>
          <a:ea typeface="+mn-ea"/>
          <a:cs typeface="+mn-cs"/>
        </a:defRPr>
      </a:lvl7pPr>
      <a:lvl8pPr marL="2727490" algn="l" defTabSz="389642" rtl="0" eaLnBrk="1" latinLnBrk="0" hangingPunct="1">
        <a:defRPr sz="1600" kern="1200">
          <a:solidFill>
            <a:schemeClr val="tx1"/>
          </a:solidFill>
          <a:latin typeface="+mn-lt"/>
          <a:ea typeface="+mn-ea"/>
          <a:cs typeface="+mn-cs"/>
        </a:defRPr>
      </a:lvl8pPr>
      <a:lvl9pPr marL="3117132" algn="l" defTabSz="38964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dvgw.de/medien/dvgw/verein/aktuelles/stellungnahmen/220817_DVGW-Stellungnahme_65-Prozent-EE-Vorgabe_fuer_neue_Heizungen.pdf" TargetMode="External"/><Relationship Id="rId2" Type="http://schemas.openxmlformats.org/officeDocument/2006/relationships/image" Target="../media/image57.png"/><Relationship Id="rId1" Type="http://schemas.openxmlformats.org/officeDocument/2006/relationships/slideLayout" Target="../slideLayouts/slideLayout10.xml"/><Relationship Id="rId5" Type="http://schemas.openxmlformats.org/officeDocument/2006/relationships/image" Target="../media/image59.sv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19.svg"/><Relationship Id="rId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image" Target="../media/image39.jpe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B62E429-97C8-7247-B935-17B312F27753}"/>
              </a:ext>
            </a:extLst>
          </p:cNvPr>
          <p:cNvSpPr>
            <a:spLocks noGrp="1"/>
          </p:cNvSpPr>
          <p:nvPr>
            <p:ph type="body" sz="quarter" idx="11"/>
          </p:nvPr>
        </p:nvSpPr>
        <p:spPr>
          <a:xfrm>
            <a:off x="675078" y="2237056"/>
            <a:ext cx="8105954" cy="971340"/>
          </a:xfrm>
        </p:spPr>
        <p:txBody>
          <a:bodyPr>
            <a:normAutofit/>
          </a:bodyPr>
          <a:lstStyle/>
          <a:p>
            <a:r>
              <a:rPr lang="de-DE" sz="2400" dirty="0"/>
              <a:t>Das Potenzial von Wasserstoff</a:t>
            </a:r>
          </a:p>
        </p:txBody>
      </p:sp>
      <p:sp>
        <p:nvSpPr>
          <p:cNvPr id="3" name="Textplatzhalter 2">
            <a:extLst>
              <a:ext uri="{FF2B5EF4-FFF2-40B4-BE49-F238E27FC236}">
                <a16:creationId xmlns:a16="http://schemas.microsoft.com/office/drawing/2014/main" id="{8A1D0DCE-7AA4-8240-B542-A406A4E182EF}"/>
              </a:ext>
            </a:extLst>
          </p:cNvPr>
          <p:cNvSpPr>
            <a:spLocks noGrp="1"/>
          </p:cNvSpPr>
          <p:nvPr>
            <p:ph type="body" sz="quarter" idx="13"/>
          </p:nvPr>
        </p:nvSpPr>
        <p:spPr/>
        <p:txBody>
          <a:bodyPr>
            <a:normAutofit/>
          </a:bodyPr>
          <a:lstStyle/>
          <a:p>
            <a:r>
              <a:rPr lang="en-GB" sz="1600" dirty="0"/>
              <a:t>Frank Gröschl, Leiter </a:t>
            </a:r>
            <a:r>
              <a:rPr lang="en-GB" sz="1600" dirty="0" err="1"/>
              <a:t>Technologie</a:t>
            </a:r>
            <a:r>
              <a:rPr lang="en-GB" sz="1600" dirty="0"/>
              <a:t> und </a:t>
            </a:r>
            <a:r>
              <a:rPr lang="en-GB" sz="1600" dirty="0" err="1"/>
              <a:t>Innovationsmanagement</a:t>
            </a:r>
            <a:r>
              <a:rPr lang="en-GB" sz="1600" dirty="0"/>
              <a:t> </a:t>
            </a:r>
          </a:p>
        </p:txBody>
      </p:sp>
      <p:sp>
        <p:nvSpPr>
          <p:cNvPr id="4" name="Textplatzhalter 3">
            <a:extLst>
              <a:ext uri="{FF2B5EF4-FFF2-40B4-BE49-F238E27FC236}">
                <a16:creationId xmlns:a16="http://schemas.microsoft.com/office/drawing/2014/main" id="{D0A4AC2F-F523-9742-994A-92D5FC34115B}"/>
              </a:ext>
            </a:extLst>
          </p:cNvPr>
          <p:cNvSpPr>
            <a:spLocks noGrp="1"/>
          </p:cNvSpPr>
          <p:nvPr>
            <p:ph type="body" sz="quarter" idx="14"/>
          </p:nvPr>
        </p:nvSpPr>
        <p:spPr>
          <a:xfrm>
            <a:off x="675077" y="3381863"/>
            <a:ext cx="7723332" cy="404733"/>
          </a:xfrm>
        </p:spPr>
        <p:txBody>
          <a:bodyPr/>
          <a:lstStyle/>
          <a:p>
            <a:r>
              <a:rPr lang="en-GB" sz="2000" dirty="0"/>
              <a:t>16. November 2022 </a:t>
            </a:r>
          </a:p>
        </p:txBody>
      </p:sp>
    </p:spTree>
    <p:extLst>
      <p:ext uri="{BB962C8B-B14F-4D97-AF65-F5344CB8AC3E}">
        <p14:creationId xmlns:p14="http://schemas.microsoft.com/office/powerpoint/2010/main" val="149945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hteck 54">
            <a:extLst>
              <a:ext uri="{FF2B5EF4-FFF2-40B4-BE49-F238E27FC236}">
                <a16:creationId xmlns:a16="http://schemas.microsoft.com/office/drawing/2014/main" id="{C0EAB7A7-E9F2-45CE-8400-8386CBA33BB8}"/>
              </a:ext>
            </a:extLst>
          </p:cNvPr>
          <p:cNvSpPr/>
          <p:nvPr/>
        </p:nvSpPr>
        <p:spPr>
          <a:xfrm>
            <a:off x="540512" y="2926705"/>
            <a:ext cx="8423976" cy="198085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Rechteck 55">
            <a:extLst>
              <a:ext uri="{FF2B5EF4-FFF2-40B4-BE49-F238E27FC236}">
                <a16:creationId xmlns:a16="http://schemas.microsoft.com/office/drawing/2014/main" id="{DF7C8A52-6DB9-4402-AE89-095B484FD991}"/>
              </a:ext>
            </a:extLst>
          </p:cNvPr>
          <p:cNvSpPr/>
          <p:nvPr/>
        </p:nvSpPr>
        <p:spPr>
          <a:xfrm>
            <a:off x="540512" y="922557"/>
            <a:ext cx="8423976" cy="19922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7" name="Gerader Verbinder 56">
            <a:extLst>
              <a:ext uri="{FF2B5EF4-FFF2-40B4-BE49-F238E27FC236}">
                <a16:creationId xmlns:a16="http://schemas.microsoft.com/office/drawing/2014/main" id="{E3F2B08B-F676-46D3-8A0E-2C0F038B992A}"/>
              </a:ext>
            </a:extLst>
          </p:cNvPr>
          <p:cNvCxnSpPr>
            <a:cxnSpLocks/>
          </p:cNvCxnSpPr>
          <p:nvPr/>
        </p:nvCxnSpPr>
        <p:spPr>
          <a:xfrm>
            <a:off x="540512" y="2920754"/>
            <a:ext cx="8423976" cy="11037"/>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5" name="Rechteck 44">
            <a:extLst>
              <a:ext uri="{FF2B5EF4-FFF2-40B4-BE49-F238E27FC236}">
                <a16:creationId xmlns:a16="http://schemas.microsoft.com/office/drawing/2014/main" id="{05E81A1B-0224-4450-9757-7DBF24556057}"/>
              </a:ext>
            </a:extLst>
          </p:cNvPr>
          <p:cNvSpPr/>
          <p:nvPr/>
        </p:nvSpPr>
        <p:spPr>
          <a:xfrm>
            <a:off x="6217222" y="3101891"/>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2" name="Titel 1">
            <a:extLst>
              <a:ext uri="{FF2B5EF4-FFF2-40B4-BE49-F238E27FC236}">
                <a16:creationId xmlns:a16="http://schemas.microsoft.com/office/drawing/2014/main" id="{ED2BA065-7FF9-4BAC-975F-FF9F44BCEABC}"/>
              </a:ext>
            </a:extLst>
          </p:cNvPr>
          <p:cNvSpPr>
            <a:spLocks noGrp="1"/>
          </p:cNvSpPr>
          <p:nvPr>
            <p:ph type="title"/>
          </p:nvPr>
        </p:nvSpPr>
        <p:spPr>
          <a:xfrm>
            <a:off x="253079" y="65241"/>
            <a:ext cx="8640000" cy="684000"/>
          </a:xfrm>
        </p:spPr>
        <p:txBody>
          <a:bodyPr vert="horz" lIns="71579" tIns="35790" rIns="71579" bIns="35790" anchor="t"/>
          <a:lstStyle/>
          <a:p>
            <a:r>
              <a:rPr lang="de-DE" sz="1800" dirty="0"/>
              <a:t>Mit selbstadaptierenden neuen Gasheizungen wird der Weg zum breiten Einsatz von Wasserstoff geebnet.</a:t>
            </a:r>
          </a:p>
        </p:txBody>
      </p:sp>
      <p:pic>
        <p:nvPicPr>
          <p:cNvPr id="20" name="Grafik 19">
            <a:extLst>
              <a:ext uri="{FF2B5EF4-FFF2-40B4-BE49-F238E27FC236}">
                <a16:creationId xmlns:a16="http://schemas.microsoft.com/office/drawing/2014/main" id="{CBD20E79-C7F5-4282-9B57-17309CF15604}"/>
              </a:ext>
            </a:extLst>
          </p:cNvPr>
          <p:cNvPicPr>
            <a:picLocks noChangeAspect="1"/>
          </p:cNvPicPr>
          <p:nvPr/>
        </p:nvPicPr>
        <p:blipFill rotWithShape="1">
          <a:blip r:embed="rId3"/>
          <a:srcRect l="52644" t="18200" r="7052" b="22178"/>
          <a:stretch/>
        </p:blipFill>
        <p:spPr>
          <a:xfrm>
            <a:off x="1764648" y="1088998"/>
            <a:ext cx="1343088" cy="1986809"/>
          </a:xfrm>
          <a:prstGeom prst="rect">
            <a:avLst/>
          </a:prstGeom>
        </p:spPr>
      </p:pic>
      <p:grpSp>
        <p:nvGrpSpPr>
          <p:cNvPr id="16" name="Gruppieren 15">
            <a:extLst>
              <a:ext uri="{FF2B5EF4-FFF2-40B4-BE49-F238E27FC236}">
                <a16:creationId xmlns:a16="http://schemas.microsoft.com/office/drawing/2014/main" id="{3AA6A6D0-3C20-46A3-84EF-E9DB131E0222}"/>
              </a:ext>
            </a:extLst>
          </p:cNvPr>
          <p:cNvGrpSpPr/>
          <p:nvPr/>
        </p:nvGrpSpPr>
        <p:grpSpPr>
          <a:xfrm>
            <a:off x="2062987" y="2358272"/>
            <a:ext cx="487437" cy="487437"/>
            <a:chOff x="3961719" y="1102331"/>
            <a:chExt cx="1236920" cy="1236920"/>
          </a:xfrm>
          <a:effectLst/>
        </p:grpSpPr>
        <p:sp>
          <p:nvSpPr>
            <p:cNvPr id="17" name="Ellipse 16">
              <a:extLst>
                <a:ext uri="{FF2B5EF4-FFF2-40B4-BE49-F238E27FC236}">
                  <a16:creationId xmlns:a16="http://schemas.microsoft.com/office/drawing/2014/main" id="{D02DF2C7-5629-46E5-91F0-D90304135B17}"/>
                </a:ext>
              </a:extLst>
            </p:cNvPr>
            <p:cNvSpPr/>
            <p:nvPr/>
          </p:nvSpPr>
          <p:spPr>
            <a:xfrm>
              <a:off x="3961719" y="1102331"/>
              <a:ext cx="1236920" cy="1236920"/>
            </a:xfrm>
            <a:prstGeom prst="ellipse">
              <a:avLst/>
            </a:prstGeom>
            <a:solidFill>
              <a:srgbClr val="3F888F"/>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platzhalter 2">
              <a:extLst>
                <a:ext uri="{FF2B5EF4-FFF2-40B4-BE49-F238E27FC236}">
                  <a16:creationId xmlns:a16="http://schemas.microsoft.com/office/drawing/2014/main" id="{C9CD6E20-D969-4453-A334-84EA19EDFD80}"/>
                </a:ext>
              </a:extLst>
            </p:cNvPr>
            <p:cNvSpPr txBox="1">
              <a:spLocks/>
            </p:cNvSpPr>
            <p:nvPr/>
          </p:nvSpPr>
          <p:spPr>
            <a:xfrm>
              <a:off x="4038450" y="1853580"/>
              <a:ext cx="1081507" cy="301104"/>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Pyrolysis</a:t>
              </a:r>
              <a:endParaRPr kumimoji="0" lang="de-DE" sz="400" b="1" i="0" u="none" strike="noStrike" kern="1200" cap="none" spc="0" normalizeH="0" baseline="0" noProof="0">
                <a:ln>
                  <a:noFill/>
                </a:ln>
                <a:solidFill>
                  <a:srgbClr val="FFFFFF"/>
                </a:solidFill>
                <a:effectLst/>
                <a:uLnTx/>
                <a:uFillTx/>
                <a:latin typeface="Arial"/>
                <a:ea typeface="+mn-ea"/>
                <a:cs typeface="Arial"/>
              </a:endParaRPr>
            </a:p>
          </p:txBody>
        </p:sp>
        <p:pic>
          <p:nvPicPr>
            <p:cNvPr id="19" name="Grafik 18">
              <a:extLst>
                <a:ext uri="{FF2B5EF4-FFF2-40B4-BE49-F238E27FC236}">
                  <a16:creationId xmlns:a16="http://schemas.microsoft.com/office/drawing/2014/main" id="{85DB464A-D0E7-4EEF-9533-2A2B6D6D0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992" y="1375240"/>
              <a:ext cx="346274" cy="389558"/>
            </a:xfrm>
            <a:prstGeom prst="rect">
              <a:avLst/>
            </a:prstGeom>
            <a:noFill/>
            <a:ln>
              <a:noFill/>
            </a:ln>
          </p:spPr>
          <p:style>
            <a:lnRef idx="0">
              <a:scrgbClr r="0" g="0" b="0"/>
            </a:lnRef>
            <a:fillRef idx="0">
              <a:scrgbClr r="0" g="0" b="0"/>
            </a:fillRef>
            <a:effectRef idx="0">
              <a:scrgbClr r="0" g="0" b="0"/>
            </a:effectRef>
            <a:fontRef idx="minor">
              <a:schemeClr val="accent1"/>
            </a:fontRef>
          </p:style>
        </p:pic>
      </p:grpSp>
      <p:grpSp>
        <p:nvGrpSpPr>
          <p:cNvPr id="24" name="Gruppieren 23">
            <a:extLst>
              <a:ext uri="{FF2B5EF4-FFF2-40B4-BE49-F238E27FC236}">
                <a16:creationId xmlns:a16="http://schemas.microsoft.com/office/drawing/2014/main" id="{57C44500-264A-4882-BB9B-22E8C58962DD}"/>
              </a:ext>
            </a:extLst>
          </p:cNvPr>
          <p:cNvGrpSpPr/>
          <p:nvPr/>
        </p:nvGrpSpPr>
        <p:grpSpPr>
          <a:xfrm>
            <a:off x="2021582" y="1826717"/>
            <a:ext cx="590413" cy="487437"/>
            <a:chOff x="2431919" y="1102331"/>
            <a:chExt cx="1498231" cy="1236920"/>
          </a:xfrm>
          <a:effectLst/>
        </p:grpSpPr>
        <p:sp>
          <p:nvSpPr>
            <p:cNvPr id="26" name="Ellipse 25">
              <a:extLst>
                <a:ext uri="{FF2B5EF4-FFF2-40B4-BE49-F238E27FC236}">
                  <a16:creationId xmlns:a16="http://schemas.microsoft.com/office/drawing/2014/main" id="{B1776275-D3A3-4C6E-8BCE-EC5A72206E76}"/>
                </a:ext>
              </a:extLst>
            </p:cNvPr>
            <p:cNvSpPr/>
            <p:nvPr/>
          </p:nvSpPr>
          <p:spPr>
            <a:xfrm>
              <a:off x="2570607" y="1102331"/>
              <a:ext cx="1236920" cy="1236920"/>
            </a:xfrm>
            <a:prstGeom prst="ellipse">
              <a:avLst/>
            </a:prstGeom>
            <a:solidFill>
              <a:srgbClr val="1D54AC"/>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platzhalter 2">
              <a:extLst>
                <a:ext uri="{FF2B5EF4-FFF2-40B4-BE49-F238E27FC236}">
                  <a16:creationId xmlns:a16="http://schemas.microsoft.com/office/drawing/2014/main" id="{A82803F3-4C60-4865-AD18-0E5DBE1A9DA6}"/>
                </a:ext>
              </a:extLst>
            </p:cNvPr>
            <p:cNvSpPr txBox="1">
              <a:spLocks/>
            </p:cNvSpPr>
            <p:nvPr/>
          </p:nvSpPr>
          <p:spPr>
            <a:xfrm>
              <a:off x="2431919" y="1616634"/>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Steam</a:t>
              </a:r>
            </a:p>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 </a:t>
              </a:r>
              <a:r>
                <a:rPr kumimoji="0" lang="de-DE" sz="500" b="1" i="0" u="none" strike="noStrike" kern="1200" cap="none" spc="0" normalizeH="0" baseline="0" noProof="0" err="1">
                  <a:ln>
                    <a:noFill/>
                  </a:ln>
                  <a:solidFill>
                    <a:srgbClr val="FFFFFF"/>
                  </a:solidFill>
                  <a:effectLst/>
                  <a:uLnTx/>
                  <a:uFillTx/>
                  <a:latin typeface="Arial"/>
                  <a:ea typeface="+mn-ea"/>
                  <a:cs typeface="Arial"/>
                </a:rPr>
                <a:t>reforming</a:t>
              </a:r>
              <a:endParaRPr kumimoji="0" lang="de-DE" sz="500" b="1" i="0" u="none" strike="noStrike" kern="1200" cap="none" spc="0" normalizeH="0" baseline="0" noProof="0">
                <a:ln>
                  <a:noFill/>
                </a:ln>
                <a:solidFill>
                  <a:srgbClr val="FFFFFF"/>
                </a:solidFill>
                <a:effectLst/>
                <a:uLnTx/>
                <a:uFillTx/>
                <a:latin typeface="Arial"/>
                <a:ea typeface="+mn-ea"/>
                <a:cs typeface="Arial"/>
              </a:endParaRPr>
            </a:p>
          </p:txBody>
        </p:sp>
        <p:pic>
          <p:nvPicPr>
            <p:cNvPr id="29" name="Grafik 28">
              <a:extLst>
                <a:ext uri="{FF2B5EF4-FFF2-40B4-BE49-F238E27FC236}">
                  <a16:creationId xmlns:a16="http://schemas.microsoft.com/office/drawing/2014/main" id="{0C8B581F-B0EB-4C75-9AD8-762EAF768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483" y="1261781"/>
              <a:ext cx="413932" cy="465674"/>
            </a:xfrm>
            <a:prstGeom prst="rect">
              <a:avLst/>
            </a:prstGeom>
            <a:ln>
              <a:noFill/>
            </a:ln>
          </p:spPr>
        </p:pic>
      </p:grpSp>
      <p:grpSp>
        <p:nvGrpSpPr>
          <p:cNvPr id="32" name="Gruppieren 31">
            <a:extLst>
              <a:ext uri="{FF2B5EF4-FFF2-40B4-BE49-F238E27FC236}">
                <a16:creationId xmlns:a16="http://schemas.microsoft.com/office/drawing/2014/main" id="{D35012E9-BE82-4A16-A85B-6C70E1E97BB0}"/>
              </a:ext>
            </a:extLst>
          </p:cNvPr>
          <p:cNvGrpSpPr/>
          <p:nvPr/>
        </p:nvGrpSpPr>
        <p:grpSpPr>
          <a:xfrm>
            <a:off x="2034075" y="1300325"/>
            <a:ext cx="590413" cy="487437"/>
            <a:chOff x="1035843" y="1148185"/>
            <a:chExt cx="1498231" cy="1236920"/>
          </a:xfrm>
          <a:effectLst/>
        </p:grpSpPr>
        <p:sp>
          <p:nvSpPr>
            <p:cNvPr id="33" name="Ellipse 32">
              <a:extLst>
                <a:ext uri="{FF2B5EF4-FFF2-40B4-BE49-F238E27FC236}">
                  <a16:creationId xmlns:a16="http://schemas.microsoft.com/office/drawing/2014/main" id="{F29855A9-2CC9-4E9C-9806-5CC767163080}"/>
                </a:ext>
              </a:extLst>
            </p:cNvPr>
            <p:cNvSpPr/>
            <p:nvPr/>
          </p:nvSpPr>
          <p:spPr>
            <a:xfrm>
              <a:off x="1134800" y="1148185"/>
              <a:ext cx="1236920" cy="1236920"/>
            </a:xfrm>
            <a:prstGeom prst="ellipse">
              <a:avLst/>
            </a:prstGeom>
            <a:solidFill>
              <a:srgbClr val="658712"/>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platzhalter 2">
              <a:extLst>
                <a:ext uri="{FF2B5EF4-FFF2-40B4-BE49-F238E27FC236}">
                  <a16:creationId xmlns:a16="http://schemas.microsoft.com/office/drawing/2014/main" id="{78B10883-D3A6-4678-9D49-F6156AD7115B}"/>
                </a:ext>
              </a:extLst>
            </p:cNvPr>
            <p:cNvSpPr txBox="1">
              <a:spLocks/>
            </p:cNvSpPr>
            <p:nvPr/>
          </p:nvSpPr>
          <p:spPr>
            <a:xfrm>
              <a:off x="1035843" y="1834671"/>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Electrolysis</a:t>
              </a:r>
              <a:endParaRPr kumimoji="0" lang="de-DE" sz="600" b="1" i="0" u="none" strike="noStrike" kern="1200" cap="none" spc="0" normalizeH="0" baseline="0" noProof="0">
                <a:ln>
                  <a:noFill/>
                </a:ln>
                <a:solidFill>
                  <a:srgbClr val="FFFFFF"/>
                </a:solidFill>
                <a:effectLst/>
                <a:uLnTx/>
                <a:uFillTx/>
                <a:latin typeface="Arial"/>
                <a:ea typeface="+mn-ea"/>
                <a:cs typeface="Arial"/>
              </a:endParaRPr>
            </a:p>
          </p:txBody>
        </p:sp>
        <p:pic>
          <p:nvPicPr>
            <p:cNvPr id="35" name="Grafik 34">
              <a:extLst>
                <a:ext uri="{FF2B5EF4-FFF2-40B4-BE49-F238E27FC236}">
                  <a16:creationId xmlns:a16="http://schemas.microsoft.com/office/drawing/2014/main" id="{11A80F5B-4258-4296-BDEB-B80C3860B8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667" y="1289000"/>
              <a:ext cx="436167" cy="490688"/>
            </a:xfrm>
            <a:prstGeom prst="rect">
              <a:avLst/>
            </a:prstGeom>
            <a:ln>
              <a:noFill/>
            </a:ln>
          </p:spPr>
        </p:pic>
      </p:grpSp>
      <p:pic>
        <p:nvPicPr>
          <p:cNvPr id="41" name="Grafik 40">
            <a:extLst>
              <a:ext uri="{FF2B5EF4-FFF2-40B4-BE49-F238E27FC236}">
                <a16:creationId xmlns:a16="http://schemas.microsoft.com/office/drawing/2014/main" id="{AE03243B-2E83-4930-850B-A4654EAF1E4E}"/>
              </a:ext>
            </a:extLst>
          </p:cNvPr>
          <p:cNvPicPr>
            <a:picLocks noChangeAspect="1"/>
          </p:cNvPicPr>
          <p:nvPr/>
        </p:nvPicPr>
        <p:blipFill rotWithShape="1">
          <a:blip r:embed="rId3"/>
          <a:srcRect l="52644" t="18200" r="7052" b="22178"/>
          <a:stretch/>
        </p:blipFill>
        <p:spPr>
          <a:xfrm>
            <a:off x="4284928" y="1088998"/>
            <a:ext cx="1343088" cy="1986809"/>
          </a:xfrm>
          <a:prstGeom prst="rect">
            <a:avLst/>
          </a:prstGeom>
        </p:spPr>
      </p:pic>
      <p:sp>
        <p:nvSpPr>
          <p:cNvPr id="42" name="Zehneck 41">
            <a:extLst>
              <a:ext uri="{FF2B5EF4-FFF2-40B4-BE49-F238E27FC236}">
                <a16:creationId xmlns:a16="http://schemas.microsoft.com/office/drawing/2014/main" id="{BE82261D-CC52-4A4C-86C3-B47F7A7A7D7F}"/>
              </a:ext>
            </a:extLst>
          </p:cNvPr>
          <p:cNvSpPr/>
          <p:nvPr/>
        </p:nvSpPr>
        <p:spPr>
          <a:xfrm>
            <a:off x="4500953" y="1727196"/>
            <a:ext cx="604387" cy="604387"/>
          </a:xfrm>
          <a:prstGeom prst="decagon">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4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pic>
        <p:nvPicPr>
          <p:cNvPr id="46" name="Grafik 45" descr="Häkchen mit einfarbiger Füllung">
            <a:extLst>
              <a:ext uri="{FF2B5EF4-FFF2-40B4-BE49-F238E27FC236}">
                <a16:creationId xmlns:a16="http://schemas.microsoft.com/office/drawing/2014/main" id="{4582CDAB-4588-47F3-83B2-1C105CC5F5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9248" y="1979264"/>
            <a:ext cx="287225" cy="287225"/>
          </a:xfrm>
          <a:prstGeom prst="rect">
            <a:avLst/>
          </a:prstGeom>
        </p:spPr>
      </p:pic>
      <p:sp>
        <p:nvSpPr>
          <p:cNvPr id="47" name="Textfeld 46">
            <a:extLst>
              <a:ext uri="{FF2B5EF4-FFF2-40B4-BE49-F238E27FC236}">
                <a16:creationId xmlns:a16="http://schemas.microsoft.com/office/drawing/2014/main" id="{A9B02EBE-30C9-4D6C-A357-7936367B5CF2}"/>
              </a:ext>
            </a:extLst>
          </p:cNvPr>
          <p:cNvSpPr txBox="1"/>
          <p:nvPr/>
        </p:nvSpPr>
        <p:spPr>
          <a:xfrm>
            <a:off x="4500953" y="1804381"/>
            <a:ext cx="704611" cy="200055"/>
          </a:xfrm>
          <a:prstGeom prst="rect">
            <a:avLst/>
          </a:prstGeom>
          <a:noFill/>
        </p:spPr>
        <p:txBody>
          <a:bodyPr wrap="square" rtlCol="0">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a:ln>
                  <a:noFill/>
                </a:ln>
                <a:solidFill>
                  <a:srgbClr val="FFFFFF"/>
                </a:solidFill>
                <a:effectLst/>
                <a:uLnTx/>
                <a:uFillTx/>
                <a:latin typeface="Arial" panose="020B0604020202020204"/>
                <a:ea typeface="+mn-ea"/>
                <a:cs typeface="+mn-cs"/>
              </a:rPr>
              <a:t>GEPRÜFT</a:t>
            </a:r>
          </a:p>
        </p:txBody>
      </p:sp>
      <p:pic>
        <p:nvPicPr>
          <p:cNvPr id="40" name="Grafik 39">
            <a:extLst>
              <a:ext uri="{FF2B5EF4-FFF2-40B4-BE49-F238E27FC236}">
                <a16:creationId xmlns:a16="http://schemas.microsoft.com/office/drawing/2014/main" id="{7C465553-6311-41A6-8D63-12682AFEF72A}"/>
              </a:ext>
            </a:extLst>
          </p:cNvPr>
          <p:cNvPicPr>
            <a:picLocks noChangeAspect="1"/>
          </p:cNvPicPr>
          <p:nvPr/>
        </p:nvPicPr>
        <p:blipFill rotWithShape="1">
          <a:blip r:embed="rId3"/>
          <a:srcRect l="52644" t="18200" r="7052" b="22178"/>
          <a:stretch/>
        </p:blipFill>
        <p:spPr>
          <a:xfrm>
            <a:off x="6805595" y="1088997"/>
            <a:ext cx="1343088" cy="1986809"/>
          </a:xfrm>
          <a:prstGeom prst="rect">
            <a:avLst/>
          </a:prstGeom>
        </p:spPr>
      </p:pic>
      <p:pic>
        <p:nvPicPr>
          <p:cNvPr id="48" name="Grafik 47">
            <a:extLst>
              <a:ext uri="{FF2B5EF4-FFF2-40B4-BE49-F238E27FC236}">
                <a16:creationId xmlns:a16="http://schemas.microsoft.com/office/drawing/2014/main" id="{A53285B9-63CF-49B9-BCE2-D5A84AB4F807}"/>
              </a:ext>
            </a:extLst>
          </p:cNvPr>
          <p:cNvPicPr>
            <a:picLocks noChangeAspect="1"/>
          </p:cNvPicPr>
          <p:nvPr/>
        </p:nvPicPr>
        <p:blipFill>
          <a:blip r:embed="rId9"/>
          <a:stretch>
            <a:fillRect/>
          </a:stretch>
        </p:blipFill>
        <p:spPr>
          <a:xfrm>
            <a:off x="7076798" y="1751740"/>
            <a:ext cx="505391" cy="505391"/>
          </a:xfrm>
          <a:prstGeom prst="rect">
            <a:avLst/>
          </a:prstGeom>
          <a:effectLst>
            <a:outerShdw blurRad="50800" dist="38100" dir="2700000" algn="tl" rotWithShape="0">
              <a:prstClr val="black">
                <a:alpha val="40000"/>
              </a:prstClr>
            </a:outerShdw>
          </a:effectLst>
        </p:spPr>
      </p:pic>
      <p:sp>
        <p:nvSpPr>
          <p:cNvPr id="51" name="Textfeld 50">
            <a:extLst>
              <a:ext uri="{FF2B5EF4-FFF2-40B4-BE49-F238E27FC236}">
                <a16:creationId xmlns:a16="http://schemas.microsoft.com/office/drawing/2014/main" id="{ED9B6FA5-1943-4465-8E4F-92A744BA11D6}"/>
              </a:ext>
            </a:extLst>
          </p:cNvPr>
          <p:cNvSpPr txBox="1"/>
          <p:nvPr/>
        </p:nvSpPr>
        <p:spPr>
          <a:xfrm>
            <a:off x="6314343" y="3257287"/>
            <a:ext cx="1952710" cy="1303809"/>
          </a:xfrm>
          <a:prstGeom prst="rect">
            <a:avLst/>
          </a:prstGeom>
          <a:noFill/>
        </p:spPr>
        <p:txBody>
          <a:bodyPr wrap="square" lIns="36000" tIns="36000" rIns="36000" bIns="36000"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Der Weg zu einer sozialverträglichen, klimaneutralen 100% </a:t>
            </a:r>
            <a:b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H2-Versorgung</a:t>
            </a:r>
          </a:p>
        </p:txBody>
      </p:sp>
      <p:sp>
        <p:nvSpPr>
          <p:cNvPr id="59" name="Textfeld 58">
            <a:extLst>
              <a:ext uri="{FF2B5EF4-FFF2-40B4-BE49-F238E27FC236}">
                <a16:creationId xmlns:a16="http://schemas.microsoft.com/office/drawing/2014/main" id="{1053BB79-06E2-4CFB-B938-87910C0C9112}"/>
              </a:ext>
            </a:extLst>
          </p:cNvPr>
          <p:cNvSpPr txBox="1"/>
          <p:nvPr/>
        </p:nvSpPr>
        <p:spPr>
          <a:xfrm>
            <a:off x="1505916" y="933063"/>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Erzeugung</a:t>
            </a:r>
          </a:p>
        </p:txBody>
      </p:sp>
      <p:sp>
        <p:nvSpPr>
          <p:cNvPr id="60" name="Textfeld 59">
            <a:extLst>
              <a:ext uri="{FF2B5EF4-FFF2-40B4-BE49-F238E27FC236}">
                <a16:creationId xmlns:a16="http://schemas.microsoft.com/office/drawing/2014/main" id="{1A01EE57-018A-4F72-844E-36746120D02F}"/>
              </a:ext>
            </a:extLst>
          </p:cNvPr>
          <p:cNvSpPr txBox="1"/>
          <p:nvPr/>
        </p:nvSpPr>
        <p:spPr>
          <a:xfrm>
            <a:off x="4026195" y="93603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Transport</a:t>
            </a:r>
          </a:p>
        </p:txBody>
      </p:sp>
      <p:sp>
        <p:nvSpPr>
          <p:cNvPr id="61" name="Textfeld 60">
            <a:extLst>
              <a:ext uri="{FF2B5EF4-FFF2-40B4-BE49-F238E27FC236}">
                <a16:creationId xmlns:a16="http://schemas.microsoft.com/office/drawing/2014/main" id="{4C5CF1DA-1869-4620-824F-F093304F9723}"/>
              </a:ext>
            </a:extLst>
          </p:cNvPr>
          <p:cNvSpPr txBox="1"/>
          <p:nvPr/>
        </p:nvSpPr>
        <p:spPr>
          <a:xfrm>
            <a:off x="6546475" y="94198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Anwendung</a:t>
            </a:r>
          </a:p>
        </p:txBody>
      </p:sp>
      <p:sp>
        <p:nvSpPr>
          <p:cNvPr id="49" name="Rechteck 48">
            <a:extLst>
              <a:ext uri="{FF2B5EF4-FFF2-40B4-BE49-F238E27FC236}">
                <a16:creationId xmlns:a16="http://schemas.microsoft.com/office/drawing/2014/main" id="{B8E96E8F-D1D1-45DE-8CA4-89974EB7E14A}"/>
              </a:ext>
            </a:extLst>
          </p:cNvPr>
          <p:cNvSpPr/>
          <p:nvPr/>
        </p:nvSpPr>
        <p:spPr>
          <a:xfrm>
            <a:off x="3691364" y="3103247"/>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50" name="Textfeld 49">
            <a:extLst>
              <a:ext uri="{FF2B5EF4-FFF2-40B4-BE49-F238E27FC236}">
                <a16:creationId xmlns:a16="http://schemas.microsoft.com/office/drawing/2014/main" id="{166955E5-87B9-4883-8655-E091C282E63A}"/>
              </a:ext>
            </a:extLst>
          </p:cNvPr>
          <p:cNvSpPr txBox="1"/>
          <p:nvPr/>
        </p:nvSpPr>
        <p:spPr>
          <a:xfrm>
            <a:off x="3896538" y="3277111"/>
            <a:ext cx="1836237" cy="1057588"/>
          </a:xfrm>
          <a:prstGeom prst="rect">
            <a:avLst/>
          </a:prstGeom>
          <a:noFill/>
        </p:spPr>
        <p:txBody>
          <a:bodyPr wrap="square" lIns="36000" tIns="36000" rIns="36000" bIns="36000"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Der Markthochlauf wird kosteneffizient und kein Sektor ausgeschlossen.</a:t>
            </a:r>
          </a:p>
        </p:txBody>
      </p:sp>
      <p:sp>
        <p:nvSpPr>
          <p:cNvPr id="65" name="Rechteck 64">
            <a:extLst>
              <a:ext uri="{FF2B5EF4-FFF2-40B4-BE49-F238E27FC236}">
                <a16:creationId xmlns:a16="http://schemas.microsoft.com/office/drawing/2014/main" id="{0228612D-C0D7-4EA2-89A6-D0370320F260}"/>
              </a:ext>
            </a:extLst>
          </p:cNvPr>
          <p:cNvSpPr/>
          <p:nvPr/>
        </p:nvSpPr>
        <p:spPr>
          <a:xfrm>
            <a:off x="1194435" y="3101891"/>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4" name="Textfeld 3">
            <a:extLst>
              <a:ext uri="{FF2B5EF4-FFF2-40B4-BE49-F238E27FC236}">
                <a16:creationId xmlns:a16="http://schemas.microsoft.com/office/drawing/2014/main" id="{EC310D99-AB2C-226E-8010-8F560D4CE09F}"/>
              </a:ext>
            </a:extLst>
          </p:cNvPr>
          <p:cNvSpPr txBox="1"/>
          <p:nvPr/>
        </p:nvSpPr>
        <p:spPr>
          <a:xfrm>
            <a:off x="1509084" y="3277944"/>
            <a:ext cx="1636556" cy="1303809"/>
          </a:xfrm>
          <a:prstGeom prst="rect">
            <a:avLst/>
          </a:prstGeom>
          <a:noFill/>
        </p:spPr>
        <p:txBody>
          <a:bodyPr wrap="square" lIns="36000" tIns="36000" rIns="36000" bIns="36000" rtlCol="0" anchor="t">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Arial" panose="020B0604020202020204"/>
                <a:ea typeface="+mn-ea"/>
                <a:cs typeface="+mn-cs"/>
              </a:rPr>
              <a:t>Wir können alle H2-Quellen entwickeln. Das CO2-Äquivalent ist relevant.</a:t>
            </a:r>
          </a:p>
        </p:txBody>
      </p:sp>
      <p:sp>
        <p:nvSpPr>
          <p:cNvPr id="8" name="Foliennummernplatzhalter 7">
            <a:extLst>
              <a:ext uri="{FF2B5EF4-FFF2-40B4-BE49-F238E27FC236}">
                <a16:creationId xmlns:a16="http://schemas.microsoft.com/office/drawing/2014/main" id="{DBE09E53-8CC0-E7FC-C188-85B94F1F3715}"/>
              </a:ext>
            </a:extLst>
          </p:cNvPr>
          <p:cNvSpPr>
            <a:spLocks noGrp="1"/>
          </p:cNvSpPr>
          <p:nvPr>
            <p:ph type="sldNum" sz="quarter" idx="14"/>
          </p:nvPr>
        </p:nvSpPr>
        <p:spPr/>
        <p:txBody>
          <a:bodyPr/>
          <a:lstStyle/>
          <a:p>
            <a:fld id="{06E39717-DBBA-4F45-8CD2-B914BAB34579}" type="slidenum">
              <a:rPr lang="de-DE" smtClean="0"/>
              <a:pPr/>
              <a:t>10</a:t>
            </a:fld>
            <a:endParaRPr lang="de-DE"/>
          </a:p>
        </p:txBody>
      </p:sp>
    </p:spTree>
    <p:extLst>
      <p:ext uri="{BB962C8B-B14F-4D97-AF65-F5344CB8AC3E}">
        <p14:creationId xmlns:p14="http://schemas.microsoft.com/office/powerpoint/2010/main" val="164899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9127"/>
            <a:ext cx="8964488" cy="684000"/>
          </a:xfrm>
        </p:spPr>
        <p:txBody>
          <a:bodyPr/>
          <a:lstStyle/>
          <a:p>
            <a:r>
              <a:rPr lang="de-DE" sz="1800" dirty="0"/>
              <a:t>Pilotprojekt 20 % Wasserstoff im Erdgasnetz zeigt die H2-Readyness von Gas-heizungen im Bestand. Reine H2-Gasheizungen in der Marktvorbereitung  </a:t>
            </a:r>
          </a:p>
        </p:txBody>
      </p:sp>
      <p:pic>
        <p:nvPicPr>
          <p:cNvPr id="8" name="Grafik 7">
            <a:extLst>
              <a:ext uri="{FF2B5EF4-FFF2-40B4-BE49-F238E27FC236}">
                <a16:creationId xmlns:a16="http://schemas.microsoft.com/office/drawing/2014/main" id="{F3827FE9-72BD-4A51-99E7-1B042B9345D1}"/>
              </a:ext>
            </a:extLst>
          </p:cNvPr>
          <p:cNvPicPr>
            <a:picLocks noChangeAspect="1"/>
          </p:cNvPicPr>
          <p:nvPr/>
        </p:nvPicPr>
        <p:blipFill>
          <a:blip r:embed="rId3"/>
          <a:stretch>
            <a:fillRect/>
          </a:stretch>
        </p:blipFill>
        <p:spPr>
          <a:xfrm>
            <a:off x="861499" y="1073595"/>
            <a:ext cx="7776864" cy="3491700"/>
          </a:xfrm>
          <a:prstGeom prst="rect">
            <a:avLst/>
          </a:prstGeom>
          <a:ln w="6350">
            <a:noFill/>
          </a:ln>
        </p:spPr>
      </p:pic>
      <p:pic>
        <p:nvPicPr>
          <p:cNvPr id="3" name="Grafik 2">
            <a:extLst>
              <a:ext uri="{FF2B5EF4-FFF2-40B4-BE49-F238E27FC236}">
                <a16:creationId xmlns:a16="http://schemas.microsoft.com/office/drawing/2014/main" id="{2921A373-FA95-F48D-27CE-C67081E63455}"/>
              </a:ext>
            </a:extLst>
          </p:cNvPr>
          <p:cNvPicPr>
            <a:picLocks noChangeAspect="1"/>
          </p:cNvPicPr>
          <p:nvPr/>
        </p:nvPicPr>
        <p:blipFill>
          <a:blip r:embed="rId4"/>
          <a:stretch>
            <a:fillRect/>
          </a:stretch>
        </p:blipFill>
        <p:spPr>
          <a:xfrm>
            <a:off x="3671597" y="2427734"/>
            <a:ext cx="1425287" cy="1014039"/>
          </a:xfrm>
          <a:prstGeom prst="rect">
            <a:avLst/>
          </a:prstGeom>
        </p:spPr>
      </p:pic>
      <p:sp>
        <p:nvSpPr>
          <p:cNvPr id="10" name="Textplatzhalter 4">
            <a:extLst>
              <a:ext uri="{FF2B5EF4-FFF2-40B4-BE49-F238E27FC236}">
                <a16:creationId xmlns:a16="http://schemas.microsoft.com/office/drawing/2014/main" id="{72D469F4-982A-9D3F-A2DE-C83A0A858169}"/>
              </a:ext>
            </a:extLst>
          </p:cNvPr>
          <p:cNvSpPr>
            <a:spLocks noGrp="1"/>
          </p:cNvSpPr>
          <p:nvPr>
            <p:ph type="body" sz="quarter" idx="12"/>
          </p:nvPr>
        </p:nvSpPr>
        <p:spPr>
          <a:xfrm>
            <a:off x="5705673" y="2252276"/>
            <a:ext cx="3215541" cy="1576315"/>
          </a:xfrm>
          <a:solidFill>
            <a:schemeClr val="bg1">
              <a:lumMod val="95000"/>
            </a:schemeClr>
          </a:solidFill>
          <a:effectLst>
            <a:outerShdw blurRad="50800" dist="38100" dir="2700000" algn="tl" rotWithShape="0">
              <a:prstClr val="black">
                <a:alpha val="40000"/>
              </a:prstClr>
            </a:outerShdw>
          </a:effectLst>
        </p:spPr>
        <p:txBody>
          <a:bodyPr>
            <a:noAutofit/>
          </a:bodyPr>
          <a:lstStyle/>
          <a:p>
            <a:pPr lvl="0"/>
            <a:r>
              <a:rPr lang="de-DE" sz="1400" dirty="0">
                <a:solidFill>
                  <a:prstClr val="black"/>
                </a:solidFill>
              </a:rPr>
              <a:t>Aktuelle Forschungsarbeiten, 03/2022</a:t>
            </a:r>
          </a:p>
          <a:p>
            <a:pPr lvl="0"/>
            <a:r>
              <a:rPr lang="de-DE" sz="1400" dirty="0">
                <a:solidFill>
                  <a:prstClr val="black"/>
                </a:solidFill>
              </a:rPr>
              <a:t>340 Kundenanlagen </a:t>
            </a:r>
          </a:p>
          <a:p>
            <a:pPr lvl="0"/>
            <a:r>
              <a:rPr lang="de-DE" sz="1400" dirty="0">
                <a:solidFill>
                  <a:prstClr val="black"/>
                </a:solidFill>
              </a:rPr>
              <a:t>Reales Gasnetz</a:t>
            </a:r>
          </a:p>
          <a:p>
            <a:pPr lvl="0"/>
            <a:r>
              <a:rPr lang="de-DE" sz="1400" dirty="0">
                <a:solidFill>
                  <a:prstClr val="black"/>
                </a:solidFill>
              </a:rPr>
              <a:t>20 % Wasserstoff zum Erd-/Biogas</a:t>
            </a:r>
          </a:p>
          <a:p>
            <a:pPr lvl="0"/>
            <a:r>
              <a:rPr lang="de-DE" sz="1400" dirty="0">
                <a:solidFill>
                  <a:prstClr val="black"/>
                </a:solidFill>
              </a:rPr>
              <a:t>Keine Auffälligkeiten</a:t>
            </a:r>
          </a:p>
          <a:p>
            <a:pPr lvl="0"/>
            <a:r>
              <a:rPr lang="de-DE" sz="1400" dirty="0">
                <a:solidFill>
                  <a:prstClr val="black"/>
                </a:solidFill>
              </a:rPr>
              <a:t>Weiterführung </a:t>
            </a:r>
          </a:p>
        </p:txBody>
      </p:sp>
      <p:pic>
        <p:nvPicPr>
          <p:cNvPr id="6" name="Grafik 5">
            <a:extLst>
              <a:ext uri="{FF2B5EF4-FFF2-40B4-BE49-F238E27FC236}">
                <a16:creationId xmlns:a16="http://schemas.microsoft.com/office/drawing/2014/main" id="{56870B80-22A0-9B2A-4398-11C857BE8517}"/>
              </a:ext>
            </a:extLst>
          </p:cNvPr>
          <p:cNvPicPr>
            <a:picLocks noChangeAspect="1"/>
          </p:cNvPicPr>
          <p:nvPr/>
        </p:nvPicPr>
        <p:blipFill>
          <a:blip r:embed="rId5"/>
          <a:stretch>
            <a:fillRect/>
          </a:stretch>
        </p:blipFill>
        <p:spPr>
          <a:xfrm>
            <a:off x="503413" y="2970836"/>
            <a:ext cx="2392162" cy="1736281"/>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3164D821-7998-FD48-B01F-7EDA86059355}"/>
              </a:ext>
            </a:extLst>
          </p:cNvPr>
          <p:cNvPicPr>
            <a:picLocks noChangeAspect="1"/>
          </p:cNvPicPr>
          <p:nvPr/>
        </p:nvPicPr>
        <p:blipFill>
          <a:blip r:embed="rId6"/>
          <a:stretch>
            <a:fillRect/>
          </a:stretch>
        </p:blipFill>
        <p:spPr>
          <a:xfrm>
            <a:off x="1601941" y="3071186"/>
            <a:ext cx="1121097" cy="1565020"/>
          </a:xfrm>
          <a:prstGeom prst="rect">
            <a:avLst/>
          </a:prstGeom>
        </p:spPr>
      </p:pic>
      <p:pic>
        <p:nvPicPr>
          <p:cNvPr id="14" name="Grafik 13">
            <a:extLst>
              <a:ext uri="{FF2B5EF4-FFF2-40B4-BE49-F238E27FC236}">
                <a16:creationId xmlns:a16="http://schemas.microsoft.com/office/drawing/2014/main" id="{45EFC0DF-2751-DC88-79E0-1A67CD8271C5}"/>
              </a:ext>
            </a:extLst>
          </p:cNvPr>
          <p:cNvPicPr>
            <a:picLocks noChangeAspect="1"/>
          </p:cNvPicPr>
          <p:nvPr/>
        </p:nvPicPr>
        <p:blipFill>
          <a:blip r:embed="rId7"/>
          <a:stretch>
            <a:fillRect/>
          </a:stretch>
        </p:blipFill>
        <p:spPr>
          <a:xfrm>
            <a:off x="505637" y="977210"/>
            <a:ext cx="2363319" cy="1576315"/>
          </a:xfrm>
          <a:prstGeom prst="rect">
            <a:avLst/>
          </a:prstGeom>
          <a:effectLst>
            <a:outerShdw blurRad="50800" dist="38100" dir="2700000" algn="tl" rotWithShape="0">
              <a:prstClr val="black">
                <a:alpha val="40000"/>
              </a:prstClr>
            </a:outerShdw>
          </a:effectLst>
        </p:spPr>
      </p:pic>
      <p:sp>
        <p:nvSpPr>
          <p:cNvPr id="12" name="Foliennummernplatzhalter 11">
            <a:extLst>
              <a:ext uri="{FF2B5EF4-FFF2-40B4-BE49-F238E27FC236}">
                <a16:creationId xmlns:a16="http://schemas.microsoft.com/office/drawing/2014/main" id="{D2ECA5E1-3FFF-8FDF-1CA6-C02FA2337D0D}"/>
              </a:ext>
            </a:extLst>
          </p:cNvPr>
          <p:cNvSpPr>
            <a:spLocks noGrp="1"/>
          </p:cNvSpPr>
          <p:nvPr>
            <p:ph type="sldNum" sz="quarter" idx="14"/>
          </p:nvPr>
        </p:nvSpPr>
        <p:spPr/>
        <p:txBody>
          <a:bodyPr/>
          <a:lstStyle/>
          <a:p>
            <a:fld id="{06E39717-DBBA-4F45-8CD2-B914BAB34579}" type="slidenum">
              <a:rPr lang="de-DE" smtClean="0"/>
              <a:pPr/>
              <a:t>11</a:t>
            </a:fld>
            <a:endParaRPr lang="de-DE"/>
          </a:p>
        </p:txBody>
      </p:sp>
    </p:spTree>
    <p:extLst>
      <p:ext uri="{BB962C8B-B14F-4D97-AF65-F5344CB8AC3E}">
        <p14:creationId xmlns:p14="http://schemas.microsoft.com/office/powerpoint/2010/main" val="132758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9127"/>
            <a:ext cx="8964488" cy="684000"/>
          </a:xfrm>
        </p:spPr>
        <p:txBody>
          <a:bodyPr/>
          <a:lstStyle/>
          <a:p>
            <a:r>
              <a:rPr lang="de-DE" sz="1800" dirty="0"/>
              <a:t>Der Wärmesektor ist ein „Saisongeschäft“ und findet in wenigen kalten Wochen statt. Wärmepumpen benötigen genau dann gesicherte elektr. Back-up-Leistung  </a:t>
            </a:r>
          </a:p>
        </p:txBody>
      </p:sp>
      <p:sp>
        <p:nvSpPr>
          <p:cNvPr id="12" name="Foliennummernplatzhalter 11">
            <a:extLst>
              <a:ext uri="{FF2B5EF4-FFF2-40B4-BE49-F238E27FC236}">
                <a16:creationId xmlns:a16="http://schemas.microsoft.com/office/drawing/2014/main" id="{D2ECA5E1-3FFF-8FDF-1CA6-C02FA2337D0D}"/>
              </a:ext>
            </a:extLst>
          </p:cNvPr>
          <p:cNvSpPr>
            <a:spLocks noGrp="1"/>
          </p:cNvSpPr>
          <p:nvPr>
            <p:ph type="sldNum" sz="quarter" idx="14"/>
          </p:nvPr>
        </p:nvSpPr>
        <p:spPr/>
        <p:txBody>
          <a:bodyPr/>
          <a:lstStyle/>
          <a:p>
            <a:fld id="{06E39717-DBBA-4F45-8CD2-B914BAB34579}" type="slidenum">
              <a:rPr lang="de-DE" smtClean="0"/>
              <a:pPr/>
              <a:t>12</a:t>
            </a:fld>
            <a:endParaRPr lang="de-DE"/>
          </a:p>
        </p:txBody>
      </p:sp>
      <p:pic>
        <p:nvPicPr>
          <p:cNvPr id="11" name="Grafik 10">
            <a:extLst>
              <a:ext uri="{FF2B5EF4-FFF2-40B4-BE49-F238E27FC236}">
                <a16:creationId xmlns:a16="http://schemas.microsoft.com/office/drawing/2014/main" id="{17D67CDD-D0EF-7F6E-9BD4-66B5EC543B77}"/>
              </a:ext>
            </a:extLst>
          </p:cNvPr>
          <p:cNvPicPr>
            <a:picLocks noChangeAspect="1"/>
          </p:cNvPicPr>
          <p:nvPr/>
        </p:nvPicPr>
        <p:blipFill>
          <a:blip r:embed="rId3"/>
          <a:stretch>
            <a:fillRect/>
          </a:stretch>
        </p:blipFill>
        <p:spPr>
          <a:xfrm>
            <a:off x="358468" y="1001443"/>
            <a:ext cx="8576128" cy="3542720"/>
          </a:xfrm>
          <a:prstGeom prst="rect">
            <a:avLst/>
          </a:prstGeom>
        </p:spPr>
      </p:pic>
    </p:spTree>
    <p:extLst>
      <p:ext uri="{BB962C8B-B14F-4D97-AF65-F5344CB8AC3E}">
        <p14:creationId xmlns:p14="http://schemas.microsoft.com/office/powerpoint/2010/main" val="383487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9127"/>
            <a:ext cx="8964488" cy="684000"/>
          </a:xfrm>
        </p:spPr>
        <p:txBody>
          <a:bodyPr/>
          <a:lstStyle/>
          <a:p>
            <a:r>
              <a:rPr lang="de-DE" sz="1800" dirty="0"/>
              <a:t>Der Stromnetzausbau hinkt weiterhin hinter den Plänen her.  </a:t>
            </a:r>
          </a:p>
        </p:txBody>
      </p:sp>
      <p:sp>
        <p:nvSpPr>
          <p:cNvPr id="12" name="Foliennummernplatzhalter 11">
            <a:extLst>
              <a:ext uri="{FF2B5EF4-FFF2-40B4-BE49-F238E27FC236}">
                <a16:creationId xmlns:a16="http://schemas.microsoft.com/office/drawing/2014/main" id="{D2ECA5E1-3FFF-8FDF-1CA6-C02FA2337D0D}"/>
              </a:ext>
            </a:extLst>
          </p:cNvPr>
          <p:cNvSpPr>
            <a:spLocks noGrp="1"/>
          </p:cNvSpPr>
          <p:nvPr>
            <p:ph type="sldNum" sz="quarter" idx="14"/>
          </p:nvPr>
        </p:nvSpPr>
        <p:spPr/>
        <p:txBody>
          <a:bodyPr/>
          <a:lstStyle/>
          <a:p>
            <a:fld id="{06E39717-DBBA-4F45-8CD2-B914BAB34579}" type="slidenum">
              <a:rPr lang="de-DE" smtClean="0"/>
              <a:pPr/>
              <a:t>13</a:t>
            </a:fld>
            <a:endParaRPr lang="de-DE"/>
          </a:p>
        </p:txBody>
      </p:sp>
      <p:pic>
        <p:nvPicPr>
          <p:cNvPr id="4" name="Grafik 3">
            <a:extLst>
              <a:ext uri="{FF2B5EF4-FFF2-40B4-BE49-F238E27FC236}">
                <a16:creationId xmlns:a16="http://schemas.microsoft.com/office/drawing/2014/main" id="{FD95CDAD-EFF6-22EE-26D5-AA28B14948DF}"/>
              </a:ext>
            </a:extLst>
          </p:cNvPr>
          <p:cNvPicPr>
            <a:picLocks noChangeAspect="1"/>
          </p:cNvPicPr>
          <p:nvPr/>
        </p:nvPicPr>
        <p:blipFill>
          <a:blip r:embed="rId3"/>
          <a:stretch>
            <a:fillRect/>
          </a:stretch>
        </p:blipFill>
        <p:spPr>
          <a:xfrm>
            <a:off x="0" y="873360"/>
            <a:ext cx="9144000" cy="4150636"/>
          </a:xfrm>
          <a:prstGeom prst="rect">
            <a:avLst/>
          </a:prstGeom>
        </p:spPr>
      </p:pic>
    </p:spTree>
    <p:extLst>
      <p:ext uri="{BB962C8B-B14F-4D97-AF65-F5344CB8AC3E}">
        <p14:creationId xmlns:p14="http://schemas.microsoft.com/office/powerpoint/2010/main" val="60425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49CB8-4249-A476-089D-C528E2F88D87}"/>
              </a:ext>
            </a:extLst>
          </p:cNvPr>
          <p:cNvSpPr>
            <a:spLocks noGrp="1"/>
          </p:cNvSpPr>
          <p:nvPr>
            <p:ph type="title"/>
          </p:nvPr>
        </p:nvSpPr>
        <p:spPr>
          <a:xfrm>
            <a:off x="251520" y="31213"/>
            <a:ext cx="8117963" cy="684000"/>
          </a:xfrm>
        </p:spPr>
        <p:txBody>
          <a:bodyPr/>
          <a:lstStyle/>
          <a:p>
            <a:r>
              <a:rPr lang="de-DE" sz="1800" dirty="0"/>
              <a:t>BMWK-Vorschläge zu Wärmesektor: DVGW fordert Level-</a:t>
            </a:r>
            <a:r>
              <a:rPr lang="de-DE" sz="1800" dirty="0" err="1"/>
              <a:t>Playing</a:t>
            </a:r>
            <a:r>
              <a:rPr lang="de-DE" sz="1800" dirty="0"/>
              <a:t>-Field für Technologien und Energieinfrastrukturen</a:t>
            </a:r>
          </a:p>
        </p:txBody>
      </p:sp>
      <p:sp>
        <p:nvSpPr>
          <p:cNvPr id="6" name="Textfeld 5">
            <a:extLst>
              <a:ext uri="{FF2B5EF4-FFF2-40B4-BE49-F238E27FC236}">
                <a16:creationId xmlns:a16="http://schemas.microsoft.com/office/drawing/2014/main" id="{E8E8BB04-9186-7F29-D9B6-3BD18E561CDF}"/>
              </a:ext>
            </a:extLst>
          </p:cNvPr>
          <p:cNvSpPr txBox="1"/>
          <p:nvPr/>
        </p:nvSpPr>
        <p:spPr>
          <a:xfrm>
            <a:off x="110701" y="821715"/>
            <a:ext cx="5705899" cy="4078039"/>
          </a:xfrm>
          <a:prstGeom prst="rect">
            <a:avLst/>
          </a:prstGeom>
          <a:noFill/>
        </p:spPr>
        <p:txBody>
          <a:bodyPr wrap="square" rtlCol="0">
            <a:spAutoFit/>
          </a:bodyPr>
          <a:lstStyle/>
          <a:p>
            <a:pPr marL="288000" indent="-288000">
              <a:spcAft>
                <a:spcPts val="600"/>
              </a:spcAft>
              <a:buClr>
                <a:schemeClr val="accent3"/>
              </a:buClr>
              <a:buFont typeface="Wingdings" panose="05000000000000000000" pitchFamily="2" charset="2"/>
              <a:buChar char="Ü"/>
            </a:pPr>
            <a:r>
              <a:rPr lang="de-DE" sz="1400" b="1" dirty="0"/>
              <a:t>Level-</a:t>
            </a:r>
            <a:r>
              <a:rPr lang="de-DE" sz="1400" b="1" dirty="0" err="1"/>
              <a:t>Playing</a:t>
            </a:r>
            <a:r>
              <a:rPr lang="de-DE" sz="1400" b="1" dirty="0"/>
              <a:t>-Field für verschiedene</a:t>
            </a:r>
            <a:br>
              <a:rPr lang="de-DE" sz="1400" b="1" dirty="0"/>
            </a:br>
            <a:r>
              <a:rPr lang="de-DE" sz="1400" b="1" dirty="0"/>
              <a:t>Energieträger und Technologien schaffen:</a:t>
            </a:r>
          </a:p>
          <a:p>
            <a:pPr marL="432000" lvl="1" indent="-144000">
              <a:spcAft>
                <a:spcPts val="600"/>
              </a:spcAft>
              <a:buClr>
                <a:schemeClr val="accent3"/>
              </a:buClr>
              <a:buFont typeface="Wingdings" panose="05000000000000000000" pitchFamily="2" charset="2"/>
              <a:buChar char="§"/>
            </a:pPr>
            <a:r>
              <a:rPr lang="de-DE" sz="1200" dirty="0"/>
              <a:t>Einführung von Erfüllungsoptionen „auf einer Ebene“ zu begrüßen</a:t>
            </a:r>
          </a:p>
          <a:p>
            <a:pPr marL="432000" lvl="1" indent="-144000">
              <a:spcAft>
                <a:spcPts val="600"/>
              </a:spcAft>
              <a:buClr>
                <a:schemeClr val="accent3"/>
              </a:buClr>
              <a:buFont typeface="Wingdings" panose="05000000000000000000" pitchFamily="2" charset="2"/>
              <a:buChar char="§"/>
            </a:pPr>
            <a:r>
              <a:rPr lang="de-DE" sz="1200" dirty="0"/>
              <a:t>Auch KWK-Anlagen, Gaswärmepumpen und die anteilige Anrechnung von verschiedenen Technologie-Optionen auf die Vorgabe berücksichtigen.</a:t>
            </a:r>
          </a:p>
          <a:p>
            <a:pPr marL="432000" lvl="1" indent="-144000">
              <a:spcAft>
                <a:spcPts val="600"/>
              </a:spcAft>
              <a:buClr>
                <a:schemeClr val="accent3"/>
              </a:buClr>
              <a:buFont typeface="Wingdings" panose="05000000000000000000" pitchFamily="2" charset="2"/>
              <a:buChar char="§"/>
            </a:pPr>
            <a:r>
              <a:rPr lang="de-DE" sz="1200" dirty="0"/>
              <a:t>Benötigten Mengen an klimaneutralen Gasen für bilanziellen Bezug können rechtzeitig gehoben werden. </a:t>
            </a:r>
          </a:p>
          <a:p>
            <a:pPr marL="288000" indent="-288000">
              <a:spcBef>
                <a:spcPts val="1200"/>
              </a:spcBef>
              <a:spcAft>
                <a:spcPts val="600"/>
              </a:spcAft>
              <a:buClr>
                <a:schemeClr val="accent3"/>
              </a:buClr>
              <a:buFont typeface="Wingdings" panose="05000000000000000000" pitchFamily="2" charset="2"/>
              <a:buChar char="Ü"/>
            </a:pPr>
            <a:r>
              <a:rPr lang="de-DE" sz="1400" b="1" dirty="0"/>
              <a:t>Transformationspläne für die Gasnetze</a:t>
            </a:r>
            <a:br>
              <a:rPr lang="de-DE" sz="1400" b="1" dirty="0"/>
            </a:br>
            <a:r>
              <a:rPr lang="de-DE" sz="1400" b="1" dirty="0"/>
              <a:t>gleichwertig zu Wärmenetzen behandeln</a:t>
            </a:r>
            <a:r>
              <a:rPr lang="de-DE" sz="1400" dirty="0"/>
              <a:t>:</a:t>
            </a:r>
          </a:p>
          <a:p>
            <a:pPr marL="432000" lvl="1" indent="-144000">
              <a:spcAft>
                <a:spcPts val="600"/>
              </a:spcAft>
              <a:buClr>
                <a:schemeClr val="accent3"/>
              </a:buClr>
              <a:buFont typeface="Wingdings" panose="05000000000000000000" pitchFamily="2" charset="2"/>
              <a:buChar char="§"/>
            </a:pPr>
            <a:r>
              <a:rPr lang="de-DE" sz="1200" dirty="0"/>
              <a:t>Anerkennung des Gasnetzgebietstransformationsplans (GTP) als Erfüllungsoption für die 65-Prozent-Vorgabe.</a:t>
            </a:r>
          </a:p>
          <a:p>
            <a:pPr marL="288000" indent="-288000">
              <a:spcBef>
                <a:spcPts val="1200"/>
              </a:spcBef>
              <a:spcAft>
                <a:spcPts val="600"/>
              </a:spcAft>
              <a:buClr>
                <a:schemeClr val="accent3"/>
              </a:buClr>
              <a:buFont typeface="Wingdings" panose="05000000000000000000" pitchFamily="2" charset="2"/>
              <a:buChar char="Ü"/>
            </a:pPr>
            <a:r>
              <a:rPr lang="de-DE" sz="1400" b="1" dirty="0"/>
              <a:t>Bürokratischen Aufwand für die Menschen,</a:t>
            </a:r>
            <a:br>
              <a:rPr lang="de-DE" sz="1400" b="1" dirty="0"/>
            </a:br>
            <a:r>
              <a:rPr lang="de-DE" sz="1400" b="1" dirty="0"/>
              <a:t>Kommunen und das Fachhandwerk geringhalten:</a:t>
            </a:r>
          </a:p>
          <a:p>
            <a:pPr marL="432000" lvl="1" indent="-144000">
              <a:spcAft>
                <a:spcPts val="600"/>
              </a:spcAft>
              <a:buClr>
                <a:schemeClr val="accent3"/>
              </a:buClr>
              <a:buFont typeface="Wingdings" panose="05000000000000000000" pitchFamily="2" charset="2"/>
              <a:buChar char="§"/>
            </a:pPr>
            <a:r>
              <a:rPr lang="de-DE" sz="1200" dirty="0"/>
              <a:t>Ein Stufenmodell ist abzulehnen, da es in der Praxis nicht umsetzbar ist, die Endkunden in unzumutbarer Weise bürokratisch und finanziell belastet, und auf willkürlichen Einzelkriterien fußt.</a:t>
            </a:r>
          </a:p>
        </p:txBody>
      </p:sp>
      <p:pic>
        <p:nvPicPr>
          <p:cNvPr id="9" name="Grafik 8">
            <a:extLst>
              <a:ext uri="{FF2B5EF4-FFF2-40B4-BE49-F238E27FC236}">
                <a16:creationId xmlns:a16="http://schemas.microsoft.com/office/drawing/2014/main" id="{B26ED6F9-876A-8EE9-D40A-9931E9104974}"/>
              </a:ext>
            </a:extLst>
          </p:cNvPr>
          <p:cNvPicPr>
            <a:picLocks noChangeAspect="1"/>
          </p:cNvPicPr>
          <p:nvPr/>
        </p:nvPicPr>
        <p:blipFill>
          <a:blip r:embed="rId2"/>
          <a:srcRect/>
          <a:stretch/>
        </p:blipFill>
        <p:spPr>
          <a:xfrm rot="318237">
            <a:off x="6119832" y="1023551"/>
            <a:ext cx="2299266" cy="3245681"/>
          </a:xfrm>
          <a:prstGeom prst="rect">
            <a:avLst/>
          </a:prstGeom>
          <a:solidFill>
            <a:srgbClr val="FFFFFF">
              <a:shade val="85000"/>
            </a:srgbClr>
          </a:solidFill>
          <a:ln w="190500" cap="sq">
            <a:no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Grafik 9">
            <a:extLst>
              <a:ext uri="{FF2B5EF4-FFF2-40B4-BE49-F238E27FC236}">
                <a16:creationId xmlns:a16="http://schemas.microsoft.com/office/drawing/2014/main" id="{6A3C45AD-83A7-4787-CADF-997F96289C74}"/>
              </a:ext>
            </a:extLst>
          </p:cNvPr>
          <p:cNvPicPr>
            <a:picLocks noChangeAspect="1"/>
          </p:cNvPicPr>
          <p:nvPr/>
        </p:nvPicPr>
        <p:blipFill>
          <a:blip r:embed="rId2"/>
          <a:srcRect/>
          <a:stretch/>
        </p:blipFill>
        <p:spPr>
          <a:xfrm rot="234752">
            <a:off x="6082583" y="998907"/>
            <a:ext cx="2299266" cy="3245681"/>
          </a:xfrm>
          <a:prstGeom prst="rect">
            <a:avLst/>
          </a:prstGeom>
          <a:solidFill>
            <a:srgbClr val="FFFFFF">
              <a:shade val="85000"/>
            </a:srgbClr>
          </a:solidFill>
          <a:ln w="190500" cap="sq">
            <a:no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Grafik 10">
            <a:extLst>
              <a:ext uri="{FF2B5EF4-FFF2-40B4-BE49-F238E27FC236}">
                <a16:creationId xmlns:a16="http://schemas.microsoft.com/office/drawing/2014/main" id="{95EACBC9-B6D5-4A79-DE64-586FCF9716C2}"/>
              </a:ext>
            </a:extLst>
          </p:cNvPr>
          <p:cNvPicPr>
            <a:picLocks noChangeAspect="1"/>
          </p:cNvPicPr>
          <p:nvPr/>
        </p:nvPicPr>
        <p:blipFill>
          <a:blip r:embed="rId2"/>
          <a:srcRect/>
          <a:stretch/>
        </p:blipFill>
        <p:spPr>
          <a:xfrm rot="151538">
            <a:off x="6044716" y="973341"/>
            <a:ext cx="2299266" cy="3245681"/>
          </a:xfrm>
          <a:prstGeom prst="rect">
            <a:avLst/>
          </a:prstGeom>
          <a:solidFill>
            <a:srgbClr val="FFFFFF">
              <a:shade val="85000"/>
            </a:srgbClr>
          </a:solidFill>
          <a:ln w="190500" cap="sq">
            <a:no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Grafik 11">
            <a:hlinkClick r:id="rId3"/>
            <a:extLst>
              <a:ext uri="{FF2B5EF4-FFF2-40B4-BE49-F238E27FC236}">
                <a16:creationId xmlns:a16="http://schemas.microsoft.com/office/drawing/2014/main" id="{1F4081A4-B63D-5846-BFEA-736536548BA4}"/>
              </a:ext>
            </a:extLst>
          </p:cNvPr>
          <p:cNvPicPr>
            <a:picLocks noChangeAspect="1"/>
          </p:cNvPicPr>
          <p:nvPr/>
        </p:nvPicPr>
        <p:blipFill>
          <a:blip r:embed="rId2"/>
          <a:srcRect/>
          <a:stretch/>
        </p:blipFill>
        <p:spPr>
          <a:xfrm rot="60000">
            <a:off x="5986202" y="973553"/>
            <a:ext cx="2299266" cy="3245681"/>
          </a:xfrm>
          <a:prstGeom prst="rect">
            <a:avLst/>
          </a:prstGeom>
          <a:solidFill>
            <a:srgbClr val="FFFFFF">
              <a:shade val="85000"/>
            </a:srgbClr>
          </a:solidFill>
          <a:ln w="190500" cap="sq">
            <a:noFill/>
            <a:miter lim="800000"/>
          </a:ln>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Ellipse 12">
            <a:extLst>
              <a:ext uri="{FF2B5EF4-FFF2-40B4-BE49-F238E27FC236}">
                <a16:creationId xmlns:a16="http://schemas.microsoft.com/office/drawing/2014/main" id="{48E7A514-AB7C-E136-5F0E-2EAFCDDDF98B}"/>
              </a:ext>
            </a:extLst>
          </p:cNvPr>
          <p:cNvSpPr/>
          <p:nvPr/>
        </p:nvSpPr>
        <p:spPr>
          <a:xfrm>
            <a:off x="7856556" y="4031702"/>
            <a:ext cx="457212" cy="457212"/>
          </a:xfrm>
          <a:prstGeom prst="ellipse">
            <a:avLst/>
          </a:prstGeom>
          <a:gradFill flip="none" rotWithShape="1">
            <a:gsLst>
              <a:gs pos="0">
                <a:schemeClr val="bg1"/>
              </a:gs>
              <a:gs pos="50000">
                <a:schemeClr val="bg1">
                  <a:alpha val="58000"/>
                </a:schemeClr>
              </a:gs>
              <a:gs pos="100000">
                <a:schemeClr val="lt1">
                  <a:shade val="100000"/>
                  <a:satMod val="115000"/>
                  <a:alpha val="0"/>
                </a:schemeClr>
              </a:gs>
            </a:gsLst>
            <a:path path="circle">
              <a:fillToRect l="50000" t="50000" r="50000" b="50000"/>
            </a:path>
            <a:tileRect/>
          </a:gra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de-DE" sz="600" kern="1200"/>
          </a:p>
        </p:txBody>
      </p:sp>
      <p:pic>
        <p:nvPicPr>
          <p:cNvPr id="14" name="Grafik 13">
            <a:hlinkClick r:id="rId3"/>
            <a:extLst>
              <a:ext uri="{FF2B5EF4-FFF2-40B4-BE49-F238E27FC236}">
                <a16:creationId xmlns:a16="http://schemas.microsoft.com/office/drawing/2014/main" id="{3AF460AC-9299-D0F2-0C25-8048DEB982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361" y="3852075"/>
            <a:ext cx="607407" cy="685423"/>
          </a:xfrm>
          <a:prstGeom prst="rect">
            <a:avLst/>
          </a:prstGeom>
        </p:spPr>
      </p:pic>
      <p:sp>
        <p:nvSpPr>
          <p:cNvPr id="15" name="Textfeld 14">
            <a:extLst>
              <a:ext uri="{FF2B5EF4-FFF2-40B4-BE49-F238E27FC236}">
                <a16:creationId xmlns:a16="http://schemas.microsoft.com/office/drawing/2014/main" id="{0685CFD8-1952-1364-9B0F-CE0F3101122B}"/>
              </a:ext>
            </a:extLst>
          </p:cNvPr>
          <p:cNvSpPr txBox="1"/>
          <p:nvPr/>
        </p:nvSpPr>
        <p:spPr>
          <a:xfrm>
            <a:off x="6666336" y="4325344"/>
            <a:ext cx="1107996" cy="215444"/>
          </a:xfrm>
          <a:prstGeom prst="rect">
            <a:avLst/>
          </a:prstGeom>
          <a:noFill/>
        </p:spPr>
        <p:txBody>
          <a:bodyPr wrap="none" rtlCol="0">
            <a:spAutoFit/>
          </a:bodyPr>
          <a:lstStyle/>
          <a:p>
            <a:r>
              <a:rPr lang="de-DE" sz="800">
                <a:solidFill>
                  <a:schemeClr val="accent3"/>
                </a:solidFill>
              </a:rPr>
              <a:t>Zum Stellungnahme</a:t>
            </a:r>
          </a:p>
        </p:txBody>
      </p:sp>
      <p:sp>
        <p:nvSpPr>
          <p:cNvPr id="16" name="Foliennummernplatzhalter 15">
            <a:extLst>
              <a:ext uri="{FF2B5EF4-FFF2-40B4-BE49-F238E27FC236}">
                <a16:creationId xmlns:a16="http://schemas.microsoft.com/office/drawing/2014/main" id="{18A9177E-7081-3EFC-F682-00BE4F0638EB}"/>
              </a:ext>
            </a:extLst>
          </p:cNvPr>
          <p:cNvSpPr>
            <a:spLocks noGrp="1"/>
          </p:cNvSpPr>
          <p:nvPr>
            <p:ph type="sldNum" sz="quarter" idx="14"/>
          </p:nvPr>
        </p:nvSpPr>
        <p:spPr/>
        <p:txBody>
          <a:bodyPr/>
          <a:lstStyle/>
          <a:p>
            <a:fld id="{06E39717-DBBA-4F45-8CD2-B914BAB34579}" type="slidenum">
              <a:rPr lang="de-DE" smtClean="0"/>
              <a:pPr/>
              <a:t>14</a:t>
            </a:fld>
            <a:endParaRPr lang="de-DE"/>
          </a:p>
        </p:txBody>
      </p:sp>
    </p:spTree>
    <p:extLst>
      <p:ext uri="{BB962C8B-B14F-4D97-AF65-F5344CB8AC3E}">
        <p14:creationId xmlns:p14="http://schemas.microsoft.com/office/powerpoint/2010/main" val="44557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1CF56DE-D02E-9144-042D-5813AE6894E4}"/>
              </a:ext>
            </a:extLst>
          </p:cNvPr>
          <p:cNvSpPr>
            <a:spLocks noGrp="1"/>
          </p:cNvSpPr>
          <p:nvPr>
            <p:ph type="body" sz="quarter" idx="12"/>
          </p:nvPr>
        </p:nvSpPr>
        <p:spPr>
          <a:xfrm>
            <a:off x="1396745" y="967036"/>
            <a:ext cx="7112061" cy="4012166"/>
          </a:xfrm>
        </p:spPr>
        <p:txBody>
          <a:bodyPr>
            <a:normAutofit/>
          </a:bodyPr>
          <a:lstStyle/>
          <a:p>
            <a:r>
              <a:rPr lang="de-DE" sz="1100" b="1" dirty="0"/>
              <a:t>Ambitionierten Hochlauf von klimaneutralen Gasen sicherstellen</a:t>
            </a:r>
          </a:p>
          <a:p>
            <a:pPr marL="0" marR="0" lvl="0" indent="0" algn="l" defTabSz="389633" rtl="0" eaLnBrk="1" fontAlgn="auto" latinLnBrk="0" hangingPunct="1">
              <a:lnSpc>
                <a:spcPct val="100000"/>
              </a:lnSpc>
              <a:spcBef>
                <a:spcPct val="20000"/>
              </a:spcBef>
              <a:spcAft>
                <a:spcPts val="0"/>
              </a:spcAft>
              <a:buClrTx/>
              <a:buSzTx/>
              <a:buFont typeface="Arial"/>
              <a:buNone/>
              <a:tabLst/>
              <a:defRPr/>
            </a:pPr>
            <a:r>
              <a:rPr kumimoji="0" lang="de-DE" sz="1100" b="0" i="0" u="none" strike="noStrike" kern="1200" cap="none" spc="0" normalizeH="0" baseline="0" noProof="0" dirty="0">
                <a:ln>
                  <a:noFill/>
                </a:ln>
                <a:solidFill>
                  <a:srgbClr val="0E2954"/>
                </a:solidFill>
                <a:effectLst/>
                <a:uLnTx/>
                <a:uFillTx/>
                <a:latin typeface="Arial"/>
                <a:ea typeface="+mn-ea"/>
                <a:cs typeface="Arial"/>
              </a:rPr>
              <a:t>	Grünen Wasserstoff / Klimaneutralität definieren – statt „Farbenlehre“ </a:t>
            </a:r>
          </a:p>
          <a:p>
            <a:pPr marL="0" marR="0" lvl="0" indent="0" algn="l" defTabSz="389633" rtl="0" eaLnBrk="1" fontAlgn="auto" latinLnBrk="0" hangingPunct="1">
              <a:lnSpc>
                <a:spcPct val="100000"/>
              </a:lnSpc>
              <a:spcBef>
                <a:spcPct val="20000"/>
              </a:spcBef>
              <a:spcAft>
                <a:spcPts val="0"/>
              </a:spcAft>
              <a:buClrTx/>
              <a:buSzTx/>
              <a:buFont typeface="Arial"/>
              <a:buNone/>
              <a:tabLst/>
              <a:defRPr/>
            </a:pPr>
            <a:r>
              <a:rPr lang="de-DE" sz="1100" dirty="0"/>
              <a:t>	</a:t>
            </a:r>
            <a:r>
              <a:rPr kumimoji="0" lang="de-DE" sz="1100" b="0" i="0" u="none" strike="noStrike" kern="1200" cap="none" spc="0" normalizeH="0" baseline="0" noProof="0" dirty="0">
                <a:ln>
                  <a:noFill/>
                </a:ln>
                <a:solidFill>
                  <a:srgbClr val="0E2954"/>
                </a:solidFill>
                <a:effectLst/>
                <a:uLnTx/>
                <a:uFillTx/>
                <a:latin typeface="Arial"/>
                <a:ea typeface="+mn-ea"/>
                <a:cs typeface="Arial"/>
              </a:rPr>
              <a:t>CO2-Footprint / Life Cycle als Bewertungsmaßstand statt end-</a:t>
            </a:r>
            <a:r>
              <a:rPr kumimoji="0" lang="de-DE" sz="1100" b="0" i="0" u="none" strike="noStrike" kern="1200" cap="none" spc="0" normalizeH="0" baseline="0" noProof="0" dirty="0" err="1">
                <a:ln>
                  <a:noFill/>
                </a:ln>
                <a:solidFill>
                  <a:srgbClr val="0E2954"/>
                </a:solidFill>
                <a:effectLst/>
                <a:uLnTx/>
                <a:uFillTx/>
                <a:latin typeface="Arial"/>
                <a:ea typeface="+mn-ea"/>
                <a:cs typeface="Arial"/>
              </a:rPr>
              <a:t>of</a:t>
            </a:r>
            <a:r>
              <a:rPr kumimoji="0" lang="de-DE" sz="1100" b="0" i="0" u="none" strike="noStrike" kern="1200" cap="none" spc="0" normalizeH="0" baseline="0" noProof="0" dirty="0">
                <a:ln>
                  <a:noFill/>
                </a:ln>
                <a:solidFill>
                  <a:srgbClr val="0E2954"/>
                </a:solidFill>
                <a:effectLst/>
                <a:uLnTx/>
                <a:uFillTx/>
                <a:latin typeface="Arial"/>
                <a:ea typeface="+mn-ea"/>
                <a:cs typeface="Arial"/>
              </a:rPr>
              <a:t>-pipe  </a:t>
            </a:r>
          </a:p>
          <a:p>
            <a:r>
              <a:rPr lang="de-DE" sz="1100" dirty="0"/>
              <a:t>	Alle H2-Herstellungswege nutzen wegen der Größe der Versorgungsaufgabe </a:t>
            </a:r>
          </a:p>
          <a:p>
            <a:r>
              <a:rPr lang="de-DE" sz="1100" dirty="0"/>
              <a:t>	</a:t>
            </a:r>
          </a:p>
          <a:p>
            <a:r>
              <a:rPr lang="de-DE" sz="1100" b="1" dirty="0"/>
              <a:t>Schnellen Aufbau einer Wasserstoff-Infrastruktur ermöglichen</a:t>
            </a:r>
          </a:p>
          <a:p>
            <a:r>
              <a:rPr lang="de-DE" sz="1100" dirty="0"/>
              <a:t>	Gemeinsame Regulierung von Gas- und Wasserstoffnetzen zulassen</a:t>
            </a:r>
          </a:p>
          <a:p>
            <a:r>
              <a:rPr lang="de-DE" sz="1100" dirty="0"/>
              <a:t>	Wasserstoffimport zusätzlich zu Ammoniak ermöglichen / H2-Methanisierung (in exportierenden Ländern) 	voranbringen    </a:t>
            </a:r>
          </a:p>
          <a:p>
            <a:r>
              <a:rPr lang="de-DE" sz="1100" dirty="0"/>
              <a:t>	Transformation Erdgas zu Wasserstoff in den Regionen – Regionalinitiativen aufbauen </a:t>
            </a:r>
          </a:p>
          <a:p>
            <a:r>
              <a:rPr lang="de-DE" sz="1100" dirty="0"/>
              <a:t>	Wasserstoffbeimischungen zum Erdgas als Fast Lane unterstützen    </a:t>
            </a:r>
          </a:p>
          <a:p>
            <a:pPr marL="976068" lvl="1" indent="-342900"/>
            <a:endParaRPr lang="de-DE" sz="1100" dirty="0"/>
          </a:p>
          <a:p>
            <a:r>
              <a:rPr lang="de-DE" sz="1100" b="1" dirty="0"/>
              <a:t>Wasserstoff als Option für die zukünftige Wärme- und Stromversorgung verankern</a:t>
            </a:r>
          </a:p>
          <a:p>
            <a:r>
              <a:rPr lang="de-DE" sz="1100" dirty="0"/>
              <a:t>	Wasserstoffhochlauf in der m</a:t>
            </a:r>
            <a:r>
              <a:rPr kumimoji="0" lang="de-DE" sz="1100" b="0" i="0" u="none" strike="noStrike" kern="1200" cap="none" spc="0" normalizeH="0" baseline="0" noProof="0" dirty="0" err="1">
                <a:ln>
                  <a:noFill/>
                </a:ln>
                <a:solidFill>
                  <a:srgbClr val="0E2954"/>
                </a:solidFill>
                <a:effectLst/>
                <a:uLnTx/>
                <a:uFillTx/>
                <a:latin typeface="Arial"/>
                <a:ea typeface="+mn-ea"/>
                <a:cs typeface="Arial"/>
              </a:rPr>
              <a:t>ittelständischen</a:t>
            </a:r>
            <a:r>
              <a:rPr kumimoji="0" lang="de-DE" sz="1100" b="0" i="0" u="none" strike="noStrike" kern="1200" cap="none" spc="0" normalizeH="0" baseline="0" noProof="0" dirty="0">
                <a:ln>
                  <a:noFill/>
                </a:ln>
                <a:solidFill>
                  <a:srgbClr val="0E2954"/>
                </a:solidFill>
                <a:effectLst/>
                <a:uLnTx/>
                <a:uFillTx/>
                <a:latin typeface="Arial"/>
                <a:ea typeface="+mn-ea"/>
                <a:cs typeface="Arial"/>
              </a:rPr>
              <a:t> Industrie und Gewerbe pushen</a:t>
            </a:r>
          </a:p>
          <a:p>
            <a:r>
              <a:rPr kumimoji="0" lang="de-DE" sz="1100" b="0" i="0" u="none" strike="noStrike" kern="1200" cap="none" spc="0" normalizeH="0" baseline="0" noProof="0" dirty="0">
                <a:ln>
                  <a:noFill/>
                </a:ln>
                <a:solidFill>
                  <a:srgbClr val="0E2954"/>
                </a:solidFill>
                <a:effectLst/>
                <a:uLnTx/>
                <a:uFillTx/>
                <a:latin typeface="Arial"/>
                <a:ea typeface="+mn-ea"/>
                <a:cs typeface="Arial"/>
              </a:rPr>
              <a:t>	Level-</a:t>
            </a:r>
            <a:r>
              <a:rPr kumimoji="0" lang="de-DE" sz="1100" b="0" i="0" u="none" strike="noStrike" kern="1200" cap="none" spc="0" normalizeH="0" baseline="0" noProof="0" dirty="0" err="1">
                <a:ln>
                  <a:noFill/>
                </a:ln>
                <a:solidFill>
                  <a:srgbClr val="0E2954"/>
                </a:solidFill>
                <a:effectLst/>
                <a:uLnTx/>
                <a:uFillTx/>
                <a:latin typeface="Arial"/>
                <a:ea typeface="+mn-ea"/>
                <a:cs typeface="Arial"/>
              </a:rPr>
              <a:t>playing</a:t>
            </a:r>
            <a:r>
              <a:rPr kumimoji="0" lang="de-DE" sz="1100" b="0" i="0" u="none" strike="noStrike" kern="1200" cap="none" spc="0" normalizeH="0" baseline="0" noProof="0" dirty="0">
                <a:ln>
                  <a:noFill/>
                </a:ln>
                <a:solidFill>
                  <a:srgbClr val="0E2954"/>
                </a:solidFill>
                <a:effectLst/>
                <a:uLnTx/>
                <a:uFillTx/>
                <a:latin typeface="Arial"/>
                <a:ea typeface="+mn-ea"/>
                <a:cs typeface="Arial"/>
              </a:rPr>
              <a:t>-</a:t>
            </a:r>
            <a:r>
              <a:rPr kumimoji="0" lang="de-DE" sz="1100" b="0" i="0" u="none" strike="noStrike" kern="1200" cap="none" spc="0" normalizeH="0" baseline="0" noProof="0" dirty="0" err="1">
                <a:ln>
                  <a:noFill/>
                </a:ln>
                <a:solidFill>
                  <a:srgbClr val="0E2954"/>
                </a:solidFill>
                <a:effectLst/>
                <a:uLnTx/>
                <a:uFillTx/>
                <a:latin typeface="Arial"/>
                <a:ea typeface="+mn-ea"/>
                <a:cs typeface="Arial"/>
              </a:rPr>
              <a:t>field</a:t>
            </a:r>
            <a:r>
              <a:rPr kumimoji="0" lang="de-DE" sz="1100" b="0" i="0" u="none" strike="noStrike" kern="1200" cap="none" spc="0" normalizeH="0" baseline="0" noProof="0" dirty="0">
                <a:ln>
                  <a:noFill/>
                </a:ln>
                <a:solidFill>
                  <a:srgbClr val="0E2954"/>
                </a:solidFill>
                <a:effectLst/>
                <a:uLnTx/>
                <a:uFillTx/>
                <a:latin typeface="Arial"/>
                <a:ea typeface="+mn-ea"/>
                <a:cs typeface="Arial"/>
              </a:rPr>
              <a:t> für Wasserstofftechnologien im Wärmesektor statt kaskadierende Erfüllungsoptionen</a:t>
            </a:r>
          </a:p>
          <a:p>
            <a:r>
              <a:rPr lang="de-DE" sz="1100" dirty="0"/>
              <a:t>	Gasnetzgebietstransformationsplan in der kommunalen Wärmeplanung verankern</a:t>
            </a:r>
          </a:p>
          <a:p>
            <a:r>
              <a:rPr lang="de-DE" sz="1100" dirty="0"/>
              <a:t>	Wasserstoff in der Kraft-Wärme-Kopplung / Stromresiduallast einsetzen  </a:t>
            </a:r>
          </a:p>
          <a:p>
            <a:r>
              <a:rPr kumimoji="0" lang="de-DE" sz="1100" b="0" i="0" u="none" strike="noStrike" kern="1200" cap="none" spc="0" normalizeH="0" baseline="0" noProof="0" dirty="0">
                <a:ln>
                  <a:noFill/>
                </a:ln>
                <a:solidFill>
                  <a:srgbClr val="0E2954"/>
                </a:solidFill>
                <a:effectLst/>
                <a:uLnTx/>
                <a:uFillTx/>
                <a:latin typeface="Arial"/>
                <a:ea typeface="+mn-ea"/>
                <a:cs typeface="Arial"/>
              </a:rPr>
              <a:t>	Sektorale Verrechnung von Emissionsgutschriften </a:t>
            </a:r>
            <a:r>
              <a:rPr lang="de-DE" sz="1100" dirty="0"/>
              <a:t>als H2-Hochlaufinstrument </a:t>
            </a:r>
            <a:r>
              <a:rPr kumimoji="0" lang="de-DE" sz="1100" b="0" i="0" u="none" strike="noStrike" kern="1200" cap="none" spc="0" normalizeH="0" baseline="0" noProof="0" dirty="0">
                <a:ln>
                  <a:noFill/>
                </a:ln>
                <a:solidFill>
                  <a:srgbClr val="0E2954"/>
                </a:solidFill>
                <a:effectLst/>
                <a:uLnTx/>
                <a:uFillTx/>
                <a:latin typeface="Arial"/>
                <a:ea typeface="+mn-ea"/>
                <a:cs typeface="Arial"/>
              </a:rPr>
              <a:t>(Green </a:t>
            </a:r>
            <a:r>
              <a:rPr kumimoji="0" lang="de-DE" sz="1100" b="0" i="0" u="none" strike="noStrike" kern="1200" cap="none" spc="0" normalizeH="0" baseline="0" noProof="0" dirty="0" err="1">
                <a:ln>
                  <a:noFill/>
                </a:ln>
                <a:solidFill>
                  <a:srgbClr val="0E2954"/>
                </a:solidFill>
                <a:effectLst/>
                <a:uLnTx/>
                <a:uFillTx/>
                <a:latin typeface="Arial"/>
                <a:ea typeface="+mn-ea"/>
                <a:cs typeface="Arial"/>
              </a:rPr>
              <a:t>Credits</a:t>
            </a:r>
            <a:r>
              <a:rPr kumimoji="0" lang="de-DE" sz="1100" b="0" i="0" u="none" strike="noStrike" kern="1200" cap="none" spc="0" normalizeH="0" baseline="0" noProof="0" dirty="0">
                <a:ln>
                  <a:noFill/>
                </a:ln>
                <a:solidFill>
                  <a:srgbClr val="0E2954"/>
                </a:solidFill>
                <a:effectLst/>
                <a:uLnTx/>
                <a:uFillTx/>
                <a:latin typeface="Arial"/>
                <a:ea typeface="+mn-ea"/>
                <a:cs typeface="Arial"/>
              </a:rPr>
              <a:t>) entwickeln   </a:t>
            </a:r>
          </a:p>
        </p:txBody>
      </p:sp>
      <p:sp>
        <p:nvSpPr>
          <p:cNvPr id="3" name="Titel 2">
            <a:extLst>
              <a:ext uri="{FF2B5EF4-FFF2-40B4-BE49-F238E27FC236}">
                <a16:creationId xmlns:a16="http://schemas.microsoft.com/office/drawing/2014/main" id="{9C0A5EC8-E588-FFAE-4809-2D707F653012}"/>
              </a:ext>
            </a:extLst>
          </p:cNvPr>
          <p:cNvSpPr>
            <a:spLocks noGrp="1"/>
          </p:cNvSpPr>
          <p:nvPr>
            <p:ph type="title"/>
          </p:nvPr>
        </p:nvSpPr>
        <p:spPr>
          <a:xfrm>
            <a:off x="252000" y="164298"/>
            <a:ext cx="8640000" cy="684000"/>
          </a:xfrm>
        </p:spPr>
        <p:txBody>
          <a:bodyPr/>
          <a:lstStyle/>
          <a:p>
            <a:r>
              <a:rPr lang="de-DE" dirty="0" err="1"/>
              <a:t>What</a:t>
            </a:r>
            <a:r>
              <a:rPr lang="de-DE" dirty="0"/>
              <a:t> </a:t>
            </a:r>
            <a:r>
              <a:rPr lang="de-DE" dirty="0" err="1"/>
              <a:t>to</a:t>
            </a:r>
            <a:r>
              <a:rPr lang="de-DE" dirty="0"/>
              <a:t> do?  </a:t>
            </a:r>
          </a:p>
        </p:txBody>
      </p:sp>
      <p:sp>
        <p:nvSpPr>
          <p:cNvPr id="13" name="Foliennummernplatzhalter 12">
            <a:extLst>
              <a:ext uri="{FF2B5EF4-FFF2-40B4-BE49-F238E27FC236}">
                <a16:creationId xmlns:a16="http://schemas.microsoft.com/office/drawing/2014/main" id="{D7F02DD0-27C0-1389-509F-8BF12E5B8C76}"/>
              </a:ext>
            </a:extLst>
          </p:cNvPr>
          <p:cNvSpPr>
            <a:spLocks noGrp="1"/>
          </p:cNvSpPr>
          <p:nvPr>
            <p:ph type="sldNum" sz="quarter" idx="13"/>
          </p:nvPr>
        </p:nvSpPr>
        <p:spPr/>
        <p:txBody>
          <a:bodyPr/>
          <a:lstStyle/>
          <a:p>
            <a:fld id="{06E39717-DBBA-4F45-8CD2-B914BAB34579}" type="slidenum">
              <a:rPr lang="de-DE" smtClean="0"/>
              <a:pPr/>
              <a:t>15</a:t>
            </a:fld>
            <a:endParaRPr lang="de-DE"/>
          </a:p>
        </p:txBody>
      </p:sp>
      <p:pic>
        <p:nvPicPr>
          <p:cNvPr id="4" name="Grafik 3">
            <a:extLst>
              <a:ext uri="{FF2B5EF4-FFF2-40B4-BE49-F238E27FC236}">
                <a16:creationId xmlns:a16="http://schemas.microsoft.com/office/drawing/2014/main" id="{390A771D-16D5-635F-B701-CFAAC24BC5CF}"/>
              </a:ext>
            </a:extLst>
          </p:cNvPr>
          <p:cNvPicPr>
            <a:picLocks noChangeAspect="1"/>
          </p:cNvPicPr>
          <p:nvPr/>
        </p:nvPicPr>
        <p:blipFill>
          <a:blip r:embed="rId3"/>
          <a:stretch>
            <a:fillRect/>
          </a:stretch>
        </p:blipFill>
        <p:spPr>
          <a:xfrm>
            <a:off x="496104" y="992511"/>
            <a:ext cx="647928" cy="927784"/>
          </a:xfrm>
          <a:prstGeom prst="rect">
            <a:avLst/>
          </a:prstGeom>
        </p:spPr>
      </p:pic>
      <p:pic>
        <p:nvPicPr>
          <p:cNvPr id="7" name="Grafik 6">
            <a:extLst>
              <a:ext uri="{FF2B5EF4-FFF2-40B4-BE49-F238E27FC236}">
                <a16:creationId xmlns:a16="http://schemas.microsoft.com/office/drawing/2014/main" id="{756A6C8F-CA15-89D4-4C57-D91DE4290FF3}"/>
              </a:ext>
            </a:extLst>
          </p:cNvPr>
          <p:cNvPicPr>
            <a:picLocks noChangeAspect="1"/>
          </p:cNvPicPr>
          <p:nvPr/>
        </p:nvPicPr>
        <p:blipFill>
          <a:blip r:embed="rId4"/>
          <a:stretch>
            <a:fillRect/>
          </a:stretch>
        </p:blipFill>
        <p:spPr>
          <a:xfrm>
            <a:off x="496104" y="2126889"/>
            <a:ext cx="647929" cy="957808"/>
          </a:xfrm>
          <a:prstGeom prst="rect">
            <a:avLst/>
          </a:prstGeom>
        </p:spPr>
      </p:pic>
      <p:pic>
        <p:nvPicPr>
          <p:cNvPr id="9" name="Grafik 8">
            <a:extLst>
              <a:ext uri="{FF2B5EF4-FFF2-40B4-BE49-F238E27FC236}">
                <a16:creationId xmlns:a16="http://schemas.microsoft.com/office/drawing/2014/main" id="{1B5BA79C-DC1E-2738-244E-480BAA6FC13E}"/>
              </a:ext>
            </a:extLst>
          </p:cNvPr>
          <p:cNvPicPr>
            <a:picLocks noChangeAspect="1"/>
          </p:cNvPicPr>
          <p:nvPr/>
        </p:nvPicPr>
        <p:blipFill>
          <a:blip r:embed="rId5"/>
          <a:stretch>
            <a:fillRect/>
          </a:stretch>
        </p:blipFill>
        <p:spPr>
          <a:xfrm>
            <a:off x="496104" y="3550975"/>
            <a:ext cx="647928" cy="968747"/>
          </a:xfrm>
          <a:prstGeom prst="rect">
            <a:avLst/>
          </a:prstGeom>
        </p:spPr>
      </p:pic>
    </p:spTree>
    <p:extLst>
      <p:ext uri="{BB962C8B-B14F-4D97-AF65-F5344CB8AC3E}">
        <p14:creationId xmlns:p14="http://schemas.microsoft.com/office/powerpoint/2010/main" val="428455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1DAF43E-AE55-4C5B-A6C0-DC9D7D3321F1}"/>
              </a:ext>
            </a:extLst>
          </p:cNvPr>
          <p:cNvPicPr>
            <a:picLocks noChangeAspect="1"/>
          </p:cNvPicPr>
          <p:nvPr/>
        </p:nvPicPr>
        <p:blipFill>
          <a:blip r:embed="rId2"/>
          <a:stretch>
            <a:fillRect/>
          </a:stretch>
        </p:blipFill>
        <p:spPr>
          <a:xfrm>
            <a:off x="1014851" y="972877"/>
            <a:ext cx="2030473" cy="1986471"/>
          </a:xfrm>
          <a:prstGeom prst="rect">
            <a:avLst/>
          </a:prstGeom>
        </p:spPr>
      </p:pic>
      <p:sp>
        <p:nvSpPr>
          <p:cNvPr id="10" name="Titel 2">
            <a:extLst>
              <a:ext uri="{FF2B5EF4-FFF2-40B4-BE49-F238E27FC236}">
                <a16:creationId xmlns:a16="http://schemas.microsoft.com/office/drawing/2014/main" id="{259048E5-DD50-41C7-81E8-3A678F88D5DF}"/>
              </a:ext>
            </a:extLst>
          </p:cNvPr>
          <p:cNvSpPr txBox="1">
            <a:spLocks/>
          </p:cNvSpPr>
          <p:nvPr/>
        </p:nvSpPr>
        <p:spPr>
          <a:xfrm>
            <a:off x="3568178" y="2164765"/>
            <a:ext cx="2441733" cy="648000"/>
          </a:xfrm>
          <a:prstGeom prst="rect">
            <a:avLst/>
          </a:prstGeom>
        </p:spPr>
        <p:txBody>
          <a:bodyPr vert="horz" lIns="71579" tIns="35790" rIns="71579" bIns="35790"/>
          <a:lstStyle>
            <a:lvl1pPr algn="l" defTabSz="389642" rtl="0" eaLnBrk="1" latinLnBrk="0" hangingPunct="1">
              <a:spcBef>
                <a:spcPct val="0"/>
              </a:spcBef>
              <a:buNone/>
              <a:defRPr sz="2200" b="1" kern="1200" baseline="0">
                <a:solidFill>
                  <a:schemeClr val="bg1"/>
                </a:solidFill>
                <a:latin typeface="Arial"/>
                <a:ea typeface="+mj-ea"/>
                <a:cs typeface="Arial"/>
              </a:defRPr>
            </a:lvl1pPr>
          </a:lstStyle>
          <a:p>
            <a:pPr marL="0" marR="0" lvl="0" indent="0" defTabSz="389642" rtl="0" eaLnBrk="1" fontAlgn="auto" latinLnBrk="0" hangingPunct="1">
              <a:lnSpc>
                <a:spcPct val="100000"/>
              </a:lnSpc>
              <a:spcBef>
                <a:spcPct val="0"/>
              </a:spcBef>
              <a:spcAft>
                <a:spcPts val="0"/>
              </a:spcAft>
              <a:buClrTx/>
              <a:buSzTx/>
              <a:buFontTx/>
              <a:buNone/>
              <a:tabLst/>
              <a:defRPr/>
            </a:pPr>
            <a:r>
              <a:rPr lang="de-DE" sz="1200" b="0" dirty="0">
                <a:solidFill>
                  <a:srgbClr val="FFFFFF"/>
                </a:solidFill>
              </a:rPr>
              <a:t>Tel.: 0</a:t>
            </a:r>
            <a:r>
              <a:rPr kumimoji="0" lang="de-DE" sz="1200" b="0" i="0" u="none" strike="noStrike" kern="1200" cap="none" spc="0" normalizeH="0" baseline="0" noProof="0" dirty="0">
                <a:ln>
                  <a:noFill/>
                </a:ln>
                <a:solidFill>
                  <a:srgbClr val="FFFFFF"/>
                </a:solidFill>
                <a:effectLst/>
                <a:uLnTx/>
                <a:uFillTx/>
                <a:latin typeface="Arial"/>
                <a:ea typeface="+mj-ea"/>
                <a:cs typeface="Arial"/>
              </a:rPr>
              <a:t>228 / 9188-819</a:t>
            </a:r>
          </a:p>
          <a:p>
            <a:pPr marL="0" marR="0" lvl="0" indent="0" defTabSz="389642" rtl="0" eaLnBrk="1" fontAlgn="auto" latinLnBrk="0" hangingPunct="1">
              <a:lnSpc>
                <a:spcPct val="100000"/>
              </a:lnSpc>
              <a:spcBef>
                <a:spcPct val="0"/>
              </a:spcBef>
              <a:spcAft>
                <a:spcPts val="0"/>
              </a:spcAft>
              <a:buClrTx/>
              <a:buSzTx/>
              <a:buFontTx/>
              <a:buNone/>
              <a:tabLst/>
              <a:defRPr/>
            </a:pPr>
            <a:r>
              <a:rPr lang="de-DE" sz="1200" b="0" dirty="0" err="1">
                <a:solidFill>
                  <a:srgbClr val="FFFFFF"/>
                </a:solidFill>
              </a:rPr>
              <a:t>eMail</a:t>
            </a:r>
            <a:r>
              <a:rPr lang="de-DE" sz="1200" b="0" dirty="0">
                <a:solidFill>
                  <a:srgbClr val="FFFFFF"/>
                </a:solidFill>
              </a:rPr>
              <a:t>: f</a:t>
            </a:r>
            <a:r>
              <a:rPr kumimoji="0" lang="de-DE" sz="1200" b="0" i="0" u="none" strike="noStrike" kern="1200" cap="none" spc="0" normalizeH="0" baseline="0" noProof="0" dirty="0">
                <a:ln>
                  <a:noFill/>
                </a:ln>
                <a:solidFill>
                  <a:srgbClr val="FFFFFF"/>
                </a:solidFill>
                <a:effectLst/>
                <a:uLnTx/>
                <a:uFillTx/>
                <a:latin typeface="Arial"/>
                <a:ea typeface="+mj-ea"/>
                <a:cs typeface="Arial"/>
              </a:rPr>
              <a:t>rank.groeschl@dvgw.de</a:t>
            </a:r>
          </a:p>
        </p:txBody>
      </p:sp>
      <p:sp>
        <p:nvSpPr>
          <p:cNvPr id="2" name="Titel 2">
            <a:extLst>
              <a:ext uri="{FF2B5EF4-FFF2-40B4-BE49-F238E27FC236}">
                <a16:creationId xmlns:a16="http://schemas.microsoft.com/office/drawing/2014/main" id="{C5ECEEDC-FEDA-CBBF-5293-4E3473AF6FF4}"/>
              </a:ext>
            </a:extLst>
          </p:cNvPr>
          <p:cNvSpPr txBox="1">
            <a:spLocks/>
          </p:cNvSpPr>
          <p:nvPr/>
        </p:nvSpPr>
        <p:spPr>
          <a:xfrm>
            <a:off x="3568178" y="1196844"/>
            <a:ext cx="5423840" cy="647540"/>
          </a:xfrm>
          <a:prstGeom prst="rect">
            <a:avLst/>
          </a:prstGeom>
        </p:spPr>
        <p:txBody>
          <a:bodyPr vert="horz" lIns="71579" tIns="35790" rIns="71579" bIns="35790"/>
          <a:lstStyle>
            <a:lvl1pPr algn="l" defTabSz="389642" rtl="0" eaLnBrk="1" latinLnBrk="0" hangingPunct="1">
              <a:spcBef>
                <a:spcPct val="0"/>
              </a:spcBef>
              <a:buNone/>
              <a:defRPr sz="2200" b="1" kern="1200" baseline="0">
                <a:solidFill>
                  <a:schemeClr val="bg1"/>
                </a:solidFill>
                <a:latin typeface="Arial"/>
                <a:ea typeface="+mj-ea"/>
                <a:cs typeface="Arial"/>
              </a:defRPr>
            </a:lvl1pPr>
          </a:lstStyle>
          <a:p>
            <a:pPr marL="0" marR="0" lvl="0" indent="0" defTabSz="389642"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a:ea typeface="+mj-ea"/>
                <a:cs typeface="Arial"/>
              </a:rPr>
              <a:t>Frank Gröschl</a:t>
            </a:r>
          </a:p>
          <a:p>
            <a:pPr marL="0" marR="0" lvl="0" indent="0" defTabSz="389642" rtl="0" eaLnBrk="1" fontAlgn="auto" latinLnBrk="0" hangingPunct="1">
              <a:lnSpc>
                <a:spcPct val="100000"/>
              </a:lnSpc>
              <a:spcBef>
                <a:spcPct val="0"/>
              </a:spcBef>
              <a:spcAft>
                <a:spcPts val="0"/>
              </a:spcAft>
              <a:buClrTx/>
              <a:buSzTx/>
              <a:buFontTx/>
              <a:buNone/>
              <a:tabLst/>
              <a:defRPr/>
            </a:pPr>
            <a:r>
              <a:rPr lang="de-DE" sz="1200" b="0" dirty="0">
                <a:solidFill>
                  <a:srgbClr val="FFFFFF"/>
                </a:solidFill>
              </a:rPr>
              <a:t>DVGW </a:t>
            </a:r>
            <a:br>
              <a:rPr kumimoji="0" lang="de-DE" sz="1200" b="0" i="0" u="none" strike="noStrike" kern="1200" cap="none" spc="0" normalizeH="0" baseline="0" noProof="0" dirty="0">
                <a:ln>
                  <a:noFill/>
                </a:ln>
                <a:solidFill>
                  <a:srgbClr val="FFFFFF"/>
                </a:solidFill>
                <a:effectLst/>
                <a:uLnTx/>
                <a:uFillTx/>
                <a:latin typeface="Arial"/>
                <a:ea typeface="+mj-ea"/>
                <a:cs typeface="Arial"/>
              </a:rPr>
            </a:br>
            <a:r>
              <a:rPr lang="en-US" sz="1200" b="0" dirty="0">
                <a:solidFill>
                  <a:srgbClr val="FFFFFF"/>
                </a:solidFill>
              </a:rPr>
              <a:t>Leiter </a:t>
            </a:r>
            <a:r>
              <a:rPr lang="en-US" sz="1200" b="0" dirty="0" err="1">
                <a:solidFill>
                  <a:srgbClr val="FFFFFF"/>
                </a:solidFill>
              </a:rPr>
              <a:t>Technologie</a:t>
            </a:r>
            <a:r>
              <a:rPr lang="en-US" sz="1200" b="0" dirty="0">
                <a:solidFill>
                  <a:srgbClr val="FFFFFF"/>
                </a:solidFill>
              </a:rPr>
              <a:t> und </a:t>
            </a:r>
            <a:r>
              <a:rPr kumimoji="0" lang="en-US" sz="1200" b="0" i="0" u="none" strike="noStrike" kern="1200" cap="none" spc="0" normalizeH="0" baseline="0" noProof="0" dirty="0">
                <a:ln>
                  <a:noFill/>
                </a:ln>
                <a:solidFill>
                  <a:srgbClr val="FFFFFF"/>
                </a:solidFill>
                <a:effectLst/>
                <a:uLnTx/>
                <a:uFillTx/>
                <a:latin typeface="Arial"/>
                <a:ea typeface="+mj-ea"/>
                <a:cs typeface="Arial"/>
              </a:rPr>
              <a:t> </a:t>
            </a:r>
            <a:r>
              <a:rPr kumimoji="0" lang="en-US" sz="1200" b="0" i="0" u="none" strike="noStrike" kern="1200" cap="none" spc="0" normalizeH="0" baseline="0" noProof="0" dirty="0" err="1">
                <a:ln>
                  <a:noFill/>
                </a:ln>
                <a:solidFill>
                  <a:srgbClr val="FFFFFF"/>
                </a:solidFill>
                <a:effectLst/>
                <a:uLnTx/>
                <a:uFillTx/>
                <a:latin typeface="Arial"/>
                <a:ea typeface="+mj-ea"/>
                <a:cs typeface="Arial"/>
              </a:rPr>
              <a:t>Innovationsmanagement</a:t>
            </a:r>
            <a:endParaRPr kumimoji="0" lang="de-DE" sz="1200" b="0" i="0" u="none" strike="noStrike" kern="1200" cap="none" spc="0" normalizeH="0" baseline="0" noProof="0" dirty="0">
              <a:ln>
                <a:noFill/>
              </a:ln>
              <a:solidFill>
                <a:srgbClr val="FFFFFF"/>
              </a:solidFill>
              <a:effectLst/>
              <a:uLnTx/>
              <a:uFillTx/>
              <a:latin typeface="Arial"/>
              <a:ea typeface="+mj-ea"/>
              <a:cs typeface="Arial"/>
            </a:endParaRPr>
          </a:p>
        </p:txBody>
      </p:sp>
    </p:spTree>
    <p:extLst>
      <p:ext uri="{BB962C8B-B14F-4D97-AF65-F5344CB8AC3E}">
        <p14:creationId xmlns:p14="http://schemas.microsoft.com/office/powerpoint/2010/main" val="390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0943" y="183402"/>
            <a:ext cx="8568952" cy="553865"/>
          </a:xfrm>
        </p:spPr>
        <p:txBody>
          <a:bodyPr/>
          <a:lstStyle/>
          <a:p>
            <a:r>
              <a:rPr lang="de-DE" sz="1800" dirty="0"/>
              <a:t>Wasserstoff ist nichts Unbekanntes in unserem Energiesystem </a:t>
            </a:r>
            <a:br>
              <a:rPr lang="de-DE" sz="1800" dirty="0"/>
            </a:br>
            <a:r>
              <a:rPr lang="de-DE" sz="1800" dirty="0"/>
              <a:t> </a:t>
            </a:r>
          </a:p>
        </p:txBody>
      </p:sp>
      <p:sp>
        <p:nvSpPr>
          <p:cNvPr id="2" name="Richtungspfeil 1"/>
          <p:cNvSpPr/>
          <p:nvPr/>
        </p:nvSpPr>
        <p:spPr>
          <a:xfrm>
            <a:off x="234862" y="2291616"/>
            <a:ext cx="4142592" cy="2154115"/>
          </a:xfrm>
          <a:prstGeom prst="homePlat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42"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prstClr val="white"/>
              </a:solidFill>
              <a:effectLst/>
              <a:uLnTx/>
              <a:uFillTx/>
              <a:latin typeface="Calibri"/>
              <a:ea typeface="+mn-ea"/>
              <a:cs typeface="+mn-cs"/>
            </a:endParaRPr>
          </a:p>
        </p:txBody>
      </p:sp>
      <p:sp>
        <p:nvSpPr>
          <p:cNvPr id="4" name="Chevron 3"/>
          <p:cNvSpPr/>
          <p:nvPr/>
        </p:nvSpPr>
        <p:spPr>
          <a:xfrm>
            <a:off x="3621797" y="2261958"/>
            <a:ext cx="3374856" cy="2171440"/>
          </a:xfrm>
          <a:prstGeom prst="chevron">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42"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001C43"/>
              </a:solidFill>
              <a:effectLst/>
              <a:uLnTx/>
              <a:uFillTx/>
              <a:latin typeface="Calibri"/>
              <a:ea typeface="+mn-ea"/>
              <a:cs typeface="+mn-cs"/>
            </a:endParaRPr>
          </a:p>
        </p:txBody>
      </p:sp>
      <p:sp>
        <p:nvSpPr>
          <p:cNvPr id="10" name="Chevron 9"/>
          <p:cNvSpPr/>
          <p:nvPr/>
        </p:nvSpPr>
        <p:spPr>
          <a:xfrm>
            <a:off x="6300192" y="2241921"/>
            <a:ext cx="2808312" cy="2171440"/>
          </a:xfrm>
          <a:prstGeom prst="chevron">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42"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001C43"/>
              </a:solidFill>
              <a:effectLst/>
              <a:uLnTx/>
              <a:uFillTx/>
              <a:latin typeface="Calibri"/>
              <a:ea typeface="+mn-ea"/>
              <a:cs typeface="+mn-cs"/>
            </a:endParaRPr>
          </a:p>
        </p:txBody>
      </p:sp>
      <p:sp>
        <p:nvSpPr>
          <p:cNvPr id="5" name="Textfeld 4"/>
          <p:cNvSpPr txBox="1"/>
          <p:nvPr/>
        </p:nvSpPr>
        <p:spPr>
          <a:xfrm>
            <a:off x="389313" y="2915858"/>
            <a:ext cx="3600330" cy="461665"/>
          </a:xfrm>
          <a:prstGeom prst="rect">
            <a:avLst/>
          </a:prstGeom>
          <a:noFill/>
        </p:spPr>
        <p:txBody>
          <a:bodyPr wrap="squar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1C43"/>
                </a:solidFill>
                <a:effectLst/>
                <a:uLnTx/>
                <a:uFillTx/>
                <a:latin typeface="Calibri"/>
                <a:ea typeface="+mn-ea"/>
                <a:cs typeface="+mn-cs"/>
              </a:rPr>
              <a:t>bis1970 (tlw. 1990)</a:t>
            </a:r>
          </a:p>
        </p:txBody>
      </p:sp>
      <p:sp>
        <p:nvSpPr>
          <p:cNvPr id="11" name="Textfeld 10"/>
          <p:cNvSpPr txBox="1"/>
          <p:nvPr/>
        </p:nvSpPr>
        <p:spPr>
          <a:xfrm>
            <a:off x="4664150" y="2915858"/>
            <a:ext cx="1659932" cy="523220"/>
          </a:xfrm>
          <a:prstGeom prst="rect">
            <a:avLst/>
          </a:prstGeom>
          <a:noFill/>
        </p:spPr>
        <p:txBody>
          <a:bodyPr wrap="squar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1C43"/>
                </a:solidFill>
                <a:effectLst/>
                <a:uLnTx/>
                <a:uFillTx/>
                <a:latin typeface="Calibri"/>
                <a:ea typeface="+mn-ea"/>
                <a:cs typeface="+mn-cs"/>
              </a:rPr>
              <a:t>seit 1970 </a:t>
            </a:r>
          </a:p>
        </p:txBody>
      </p:sp>
      <p:sp>
        <p:nvSpPr>
          <p:cNvPr id="12" name="Textfeld 11"/>
          <p:cNvSpPr txBox="1"/>
          <p:nvPr/>
        </p:nvSpPr>
        <p:spPr>
          <a:xfrm>
            <a:off x="7446591" y="2915355"/>
            <a:ext cx="2025744" cy="523220"/>
          </a:xfrm>
          <a:prstGeom prst="rect">
            <a:avLst/>
          </a:prstGeom>
          <a:noFill/>
        </p:spPr>
        <p:txBody>
          <a:bodyPr wrap="squar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001C43"/>
                </a:solidFill>
                <a:effectLst/>
                <a:uLnTx/>
                <a:uFillTx/>
                <a:latin typeface="Calibri"/>
                <a:ea typeface="+mn-ea"/>
                <a:cs typeface="+mn-cs"/>
              </a:rPr>
              <a:t>2020 ff. </a:t>
            </a:r>
          </a:p>
        </p:txBody>
      </p:sp>
      <p:sp>
        <p:nvSpPr>
          <p:cNvPr id="6" name="Textfeld 5"/>
          <p:cNvSpPr txBox="1"/>
          <p:nvPr/>
        </p:nvSpPr>
        <p:spPr>
          <a:xfrm>
            <a:off x="387285" y="3368673"/>
            <a:ext cx="2306978" cy="707886"/>
          </a:xfrm>
          <a:prstGeom prst="rect">
            <a:avLst/>
          </a:prstGeom>
          <a:noFill/>
        </p:spPr>
        <p:txBody>
          <a:bodyPr wrap="non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a:ln>
                  <a:noFill/>
                </a:ln>
                <a:solidFill>
                  <a:srgbClr val="001C43"/>
                </a:solidFill>
                <a:effectLst/>
                <a:uLnTx/>
                <a:uFillTx/>
                <a:latin typeface="Calibri"/>
                <a:ea typeface="+mn-ea"/>
                <a:cs typeface="+mn-cs"/>
              </a:rPr>
              <a:t>Kokereigas</a:t>
            </a:r>
            <a:r>
              <a:rPr kumimoji="0" lang="de-DE" sz="2000" b="0" i="0" u="none" strike="noStrike" kern="1200" cap="none" spc="0" normalizeH="0" baseline="0" noProof="0" dirty="0">
                <a:ln>
                  <a:noFill/>
                </a:ln>
                <a:solidFill>
                  <a:srgbClr val="001C43"/>
                </a:solidFill>
                <a:effectLst/>
                <a:uLnTx/>
                <a:uFillTx/>
                <a:latin typeface="Calibri"/>
                <a:ea typeface="+mn-ea"/>
                <a:cs typeface="+mn-cs"/>
              </a:rPr>
              <a:t>, Stadtgas</a:t>
            </a:r>
          </a:p>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1C43"/>
                </a:solidFill>
                <a:effectLst/>
                <a:uLnTx/>
                <a:uFillTx/>
                <a:latin typeface="Calibri"/>
                <a:ea typeface="+mn-ea"/>
                <a:cs typeface="+mn-cs"/>
              </a:rPr>
              <a:t>60 % Wasserstoff</a:t>
            </a:r>
          </a:p>
        </p:txBody>
      </p:sp>
      <p:sp>
        <p:nvSpPr>
          <p:cNvPr id="14" name="Textfeld 13"/>
          <p:cNvSpPr txBox="1"/>
          <p:nvPr/>
        </p:nvSpPr>
        <p:spPr>
          <a:xfrm>
            <a:off x="4664150" y="3369306"/>
            <a:ext cx="1754263" cy="707886"/>
          </a:xfrm>
          <a:prstGeom prst="rect">
            <a:avLst/>
          </a:prstGeom>
          <a:noFill/>
        </p:spPr>
        <p:txBody>
          <a:bodyPr wrap="non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1C43"/>
                </a:solidFill>
                <a:effectLst/>
                <a:uLnTx/>
                <a:uFillTx/>
                <a:latin typeface="Calibri"/>
                <a:ea typeface="+mn-ea"/>
                <a:cs typeface="+mn-cs"/>
              </a:rPr>
              <a:t>Erdgas </a:t>
            </a:r>
          </a:p>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1C43"/>
                </a:solidFill>
                <a:effectLst/>
                <a:uLnTx/>
                <a:uFillTx/>
                <a:latin typeface="Calibri"/>
                <a:ea typeface="+mn-ea"/>
                <a:cs typeface="+mn-cs"/>
              </a:rPr>
              <a:t>&gt;90 % Methan </a:t>
            </a:r>
          </a:p>
        </p:txBody>
      </p:sp>
      <p:sp>
        <p:nvSpPr>
          <p:cNvPr id="15" name="Textfeld 14"/>
          <p:cNvSpPr txBox="1"/>
          <p:nvPr/>
        </p:nvSpPr>
        <p:spPr>
          <a:xfrm>
            <a:off x="7434118" y="3327641"/>
            <a:ext cx="1025345" cy="707886"/>
          </a:xfrm>
          <a:prstGeom prst="rect">
            <a:avLst/>
          </a:prstGeom>
          <a:noFill/>
        </p:spPr>
        <p:txBody>
          <a:bodyPr wrap="none" rtlCol="0">
            <a:spAutoFit/>
          </a:bodyPr>
          <a:lstStyle/>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1C43"/>
                </a:solidFill>
                <a:effectLst/>
                <a:uLnTx/>
                <a:uFillTx/>
                <a:latin typeface="Calibri"/>
                <a:ea typeface="+mn-ea"/>
                <a:cs typeface="+mn-cs"/>
              </a:rPr>
              <a:t>Wasser-</a:t>
            </a:r>
          </a:p>
          <a:p>
            <a:pPr marL="0" marR="0" lvl="0" indent="0" algn="l" defTabSz="389642"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err="1">
                <a:ln>
                  <a:noFill/>
                </a:ln>
                <a:solidFill>
                  <a:srgbClr val="001C43"/>
                </a:solidFill>
                <a:effectLst/>
                <a:uLnTx/>
                <a:uFillTx/>
                <a:latin typeface="Calibri"/>
                <a:ea typeface="+mn-ea"/>
                <a:cs typeface="+mn-cs"/>
              </a:rPr>
              <a:t>stoff</a:t>
            </a:r>
            <a:r>
              <a:rPr kumimoji="0" lang="de-DE" sz="2000" b="0" i="0" u="none" strike="noStrike" kern="1200" cap="none" spc="0" normalizeH="0" baseline="0" noProof="0" dirty="0">
                <a:ln>
                  <a:noFill/>
                </a:ln>
                <a:solidFill>
                  <a:srgbClr val="001C43"/>
                </a:solidFill>
                <a:effectLst/>
                <a:uLnTx/>
                <a:uFillTx/>
                <a:latin typeface="Calibri"/>
                <a:ea typeface="+mn-ea"/>
                <a:cs typeface="+mn-cs"/>
              </a:rPr>
              <a:t> </a:t>
            </a:r>
          </a:p>
        </p:txBody>
      </p:sp>
      <p:pic>
        <p:nvPicPr>
          <p:cNvPr id="16" name="Grafik 15"/>
          <p:cNvPicPr>
            <a:picLocks noChangeAspect="1"/>
          </p:cNvPicPr>
          <p:nvPr/>
        </p:nvPicPr>
        <p:blipFill>
          <a:blip r:embed="rId2"/>
          <a:stretch>
            <a:fillRect/>
          </a:stretch>
        </p:blipFill>
        <p:spPr>
          <a:xfrm>
            <a:off x="713002" y="1163547"/>
            <a:ext cx="2354853" cy="1300242"/>
          </a:xfrm>
          <a:prstGeom prst="rect">
            <a:avLst/>
          </a:prstGeom>
        </p:spPr>
      </p:pic>
      <p:pic>
        <p:nvPicPr>
          <p:cNvPr id="20" name="Grafik 19"/>
          <p:cNvPicPr>
            <a:picLocks noChangeAspect="1"/>
          </p:cNvPicPr>
          <p:nvPr/>
        </p:nvPicPr>
        <p:blipFill>
          <a:blip r:embed="rId3"/>
          <a:stretch>
            <a:fillRect/>
          </a:stretch>
        </p:blipFill>
        <p:spPr>
          <a:xfrm>
            <a:off x="3987649" y="1174175"/>
            <a:ext cx="1735890" cy="1270584"/>
          </a:xfrm>
          <a:prstGeom prst="rect">
            <a:avLst/>
          </a:prstGeom>
        </p:spPr>
      </p:pic>
      <p:pic>
        <p:nvPicPr>
          <p:cNvPr id="21" name="Grafik 20"/>
          <p:cNvPicPr>
            <a:picLocks noChangeAspect="1"/>
          </p:cNvPicPr>
          <p:nvPr/>
        </p:nvPicPr>
        <p:blipFill>
          <a:blip r:embed="rId4"/>
          <a:stretch>
            <a:fillRect/>
          </a:stretch>
        </p:blipFill>
        <p:spPr>
          <a:xfrm>
            <a:off x="6688755" y="1213242"/>
            <a:ext cx="1147978" cy="1250547"/>
          </a:xfrm>
          <a:prstGeom prst="rect">
            <a:avLst/>
          </a:prstGeom>
        </p:spPr>
      </p:pic>
      <p:sp>
        <p:nvSpPr>
          <p:cNvPr id="17" name="Foliennummernplatzhalter 16">
            <a:extLst>
              <a:ext uri="{FF2B5EF4-FFF2-40B4-BE49-F238E27FC236}">
                <a16:creationId xmlns:a16="http://schemas.microsoft.com/office/drawing/2014/main" id="{24D57D7A-7C0C-62FB-979B-2373FEEA71C9}"/>
              </a:ext>
            </a:extLst>
          </p:cNvPr>
          <p:cNvSpPr>
            <a:spLocks noGrp="1"/>
          </p:cNvSpPr>
          <p:nvPr>
            <p:ph type="sldNum" sz="quarter" idx="14"/>
          </p:nvPr>
        </p:nvSpPr>
        <p:spPr/>
        <p:txBody>
          <a:bodyPr/>
          <a:lstStyle/>
          <a:p>
            <a:fld id="{06E39717-DBBA-4F45-8CD2-B914BAB34579}" type="slidenum">
              <a:rPr lang="de-DE" smtClean="0"/>
              <a:pPr/>
              <a:t>2</a:t>
            </a:fld>
            <a:endParaRPr lang="de-DE"/>
          </a:p>
        </p:txBody>
      </p:sp>
    </p:spTree>
    <p:extLst>
      <p:ext uri="{BB962C8B-B14F-4D97-AF65-F5344CB8AC3E}">
        <p14:creationId xmlns:p14="http://schemas.microsoft.com/office/powerpoint/2010/main" val="282674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C3F787EE-9F97-4E0B-90AC-27E11B211D34}"/>
              </a:ext>
            </a:extLst>
          </p:cNvPr>
          <p:cNvSpPr/>
          <p:nvPr/>
        </p:nvSpPr>
        <p:spPr>
          <a:xfrm>
            <a:off x="545955" y="2932148"/>
            <a:ext cx="8423976" cy="198085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hteck 35">
            <a:extLst>
              <a:ext uri="{FF2B5EF4-FFF2-40B4-BE49-F238E27FC236}">
                <a16:creationId xmlns:a16="http://schemas.microsoft.com/office/drawing/2014/main" id="{0F279B22-1969-4652-B9F4-ED6501851DF2}"/>
              </a:ext>
            </a:extLst>
          </p:cNvPr>
          <p:cNvSpPr/>
          <p:nvPr/>
        </p:nvSpPr>
        <p:spPr>
          <a:xfrm>
            <a:off x="540512" y="928000"/>
            <a:ext cx="8423976" cy="19922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el 1">
            <a:extLst>
              <a:ext uri="{FF2B5EF4-FFF2-40B4-BE49-F238E27FC236}">
                <a16:creationId xmlns:a16="http://schemas.microsoft.com/office/drawing/2014/main" id="{ED2BA065-7FF9-4BAC-975F-FF9F44BCEABC}"/>
              </a:ext>
            </a:extLst>
          </p:cNvPr>
          <p:cNvSpPr>
            <a:spLocks noGrp="1"/>
          </p:cNvSpPr>
          <p:nvPr>
            <p:ph type="title"/>
          </p:nvPr>
        </p:nvSpPr>
        <p:spPr>
          <a:xfrm>
            <a:off x="252000" y="151243"/>
            <a:ext cx="8640000" cy="684000"/>
          </a:xfrm>
        </p:spPr>
        <p:txBody>
          <a:bodyPr vert="horz" lIns="71579" tIns="35790" rIns="71579" bIns="35790" anchor="t"/>
          <a:lstStyle/>
          <a:p>
            <a:r>
              <a:rPr lang="de-DE" sz="1800" dirty="0"/>
              <a:t>Die drei Türen für eine erfolgreiche Wasserstoffwirtschaft   </a:t>
            </a:r>
          </a:p>
        </p:txBody>
      </p:sp>
      <p:pic>
        <p:nvPicPr>
          <p:cNvPr id="8" name="Grafik 7">
            <a:extLst>
              <a:ext uri="{FF2B5EF4-FFF2-40B4-BE49-F238E27FC236}">
                <a16:creationId xmlns:a16="http://schemas.microsoft.com/office/drawing/2014/main" id="{915DF092-3FE8-406E-96CD-8063C51825AE}"/>
              </a:ext>
            </a:extLst>
          </p:cNvPr>
          <p:cNvPicPr>
            <a:picLocks noChangeAspect="1"/>
          </p:cNvPicPr>
          <p:nvPr/>
        </p:nvPicPr>
        <p:blipFill rotWithShape="1">
          <a:blip r:embed="rId3"/>
          <a:srcRect l="15975" t="19515" r="52893" b="26463"/>
          <a:stretch/>
        </p:blipFill>
        <p:spPr>
          <a:xfrm>
            <a:off x="1764649" y="1131591"/>
            <a:ext cx="1037414" cy="1800200"/>
          </a:xfrm>
          <a:prstGeom prst="rect">
            <a:avLst/>
          </a:prstGeom>
        </p:spPr>
      </p:pic>
      <p:pic>
        <p:nvPicPr>
          <p:cNvPr id="29" name="Grafik 28">
            <a:extLst>
              <a:ext uri="{FF2B5EF4-FFF2-40B4-BE49-F238E27FC236}">
                <a16:creationId xmlns:a16="http://schemas.microsoft.com/office/drawing/2014/main" id="{9C8A9839-7CC5-4902-B1E8-DD0EDE0CFA80}"/>
              </a:ext>
            </a:extLst>
          </p:cNvPr>
          <p:cNvPicPr>
            <a:picLocks noChangeAspect="1"/>
          </p:cNvPicPr>
          <p:nvPr/>
        </p:nvPicPr>
        <p:blipFill rotWithShape="1">
          <a:blip r:embed="rId3"/>
          <a:srcRect l="15975" t="19515" r="52893" b="26463"/>
          <a:stretch/>
        </p:blipFill>
        <p:spPr>
          <a:xfrm>
            <a:off x="4284928" y="1131591"/>
            <a:ext cx="1037414" cy="1800200"/>
          </a:xfrm>
          <a:prstGeom prst="rect">
            <a:avLst/>
          </a:prstGeom>
        </p:spPr>
      </p:pic>
      <p:pic>
        <p:nvPicPr>
          <p:cNvPr id="30" name="Grafik 29">
            <a:extLst>
              <a:ext uri="{FF2B5EF4-FFF2-40B4-BE49-F238E27FC236}">
                <a16:creationId xmlns:a16="http://schemas.microsoft.com/office/drawing/2014/main" id="{B648EA9B-BEDD-440F-916C-A8B9B9240877}"/>
              </a:ext>
            </a:extLst>
          </p:cNvPr>
          <p:cNvPicPr>
            <a:picLocks noChangeAspect="1"/>
          </p:cNvPicPr>
          <p:nvPr/>
        </p:nvPicPr>
        <p:blipFill rotWithShape="1">
          <a:blip r:embed="rId3"/>
          <a:srcRect l="15975" t="19515" r="52893" b="26463"/>
          <a:stretch/>
        </p:blipFill>
        <p:spPr>
          <a:xfrm>
            <a:off x="6805209" y="1131591"/>
            <a:ext cx="1037414" cy="1800200"/>
          </a:xfrm>
          <a:prstGeom prst="rect">
            <a:avLst/>
          </a:prstGeom>
        </p:spPr>
      </p:pic>
      <p:cxnSp>
        <p:nvCxnSpPr>
          <p:cNvPr id="37" name="Gerader Verbinder 36">
            <a:extLst>
              <a:ext uri="{FF2B5EF4-FFF2-40B4-BE49-F238E27FC236}">
                <a16:creationId xmlns:a16="http://schemas.microsoft.com/office/drawing/2014/main" id="{23DAD9E5-5BFE-46DA-9092-2FF03F2012C6}"/>
              </a:ext>
            </a:extLst>
          </p:cNvPr>
          <p:cNvCxnSpPr>
            <a:cxnSpLocks/>
          </p:cNvCxnSpPr>
          <p:nvPr/>
        </p:nvCxnSpPr>
        <p:spPr>
          <a:xfrm>
            <a:off x="540512" y="2920754"/>
            <a:ext cx="8423976" cy="11037"/>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3" name="Textfeld 42">
            <a:extLst>
              <a:ext uri="{FF2B5EF4-FFF2-40B4-BE49-F238E27FC236}">
                <a16:creationId xmlns:a16="http://schemas.microsoft.com/office/drawing/2014/main" id="{CA5CDC03-9093-44A9-98AF-4730B3AE30A2}"/>
              </a:ext>
            </a:extLst>
          </p:cNvPr>
          <p:cNvSpPr txBox="1"/>
          <p:nvPr/>
        </p:nvSpPr>
        <p:spPr>
          <a:xfrm>
            <a:off x="1505916" y="933063"/>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Erzeugung</a:t>
            </a:r>
          </a:p>
        </p:txBody>
      </p:sp>
      <p:sp>
        <p:nvSpPr>
          <p:cNvPr id="44" name="Textfeld 43">
            <a:extLst>
              <a:ext uri="{FF2B5EF4-FFF2-40B4-BE49-F238E27FC236}">
                <a16:creationId xmlns:a16="http://schemas.microsoft.com/office/drawing/2014/main" id="{8D855781-017F-4FA9-BFB6-698172DB12F1}"/>
              </a:ext>
            </a:extLst>
          </p:cNvPr>
          <p:cNvSpPr txBox="1"/>
          <p:nvPr/>
        </p:nvSpPr>
        <p:spPr>
          <a:xfrm>
            <a:off x="4026195" y="93603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Transport</a:t>
            </a:r>
          </a:p>
        </p:txBody>
      </p:sp>
      <p:sp>
        <p:nvSpPr>
          <p:cNvPr id="45" name="Textfeld 44">
            <a:extLst>
              <a:ext uri="{FF2B5EF4-FFF2-40B4-BE49-F238E27FC236}">
                <a16:creationId xmlns:a16="http://schemas.microsoft.com/office/drawing/2014/main" id="{E722BC9C-1732-45E1-BA91-F1D7B2F906CD}"/>
              </a:ext>
            </a:extLst>
          </p:cNvPr>
          <p:cNvSpPr txBox="1"/>
          <p:nvPr/>
        </p:nvSpPr>
        <p:spPr>
          <a:xfrm>
            <a:off x="6546475" y="94198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Anwendung</a:t>
            </a:r>
          </a:p>
        </p:txBody>
      </p:sp>
      <p:pic>
        <p:nvPicPr>
          <p:cNvPr id="48" name="Grafik 47" descr="Verbotsschild mit einfarbiger Füllung">
            <a:extLst>
              <a:ext uri="{FF2B5EF4-FFF2-40B4-BE49-F238E27FC236}">
                <a16:creationId xmlns:a16="http://schemas.microsoft.com/office/drawing/2014/main" id="{583FA60A-FBE1-4D44-8FDD-BEEA5E110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5619" y="1483209"/>
            <a:ext cx="435472" cy="435472"/>
          </a:xfrm>
          <a:prstGeom prst="rect">
            <a:avLst/>
          </a:prstGeom>
        </p:spPr>
      </p:pic>
      <p:pic>
        <p:nvPicPr>
          <p:cNvPr id="49" name="Grafik 48" descr="Verbotsschild mit einfarbiger Füllung">
            <a:extLst>
              <a:ext uri="{FF2B5EF4-FFF2-40B4-BE49-F238E27FC236}">
                <a16:creationId xmlns:a16="http://schemas.microsoft.com/office/drawing/2014/main" id="{12CACEF3-6839-4B13-8A28-A02E69A719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5898" y="1483209"/>
            <a:ext cx="435472" cy="435472"/>
          </a:xfrm>
          <a:prstGeom prst="rect">
            <a:avLst/>
          </a:prstGeom>
        </p:spPr>
      </p:pic>
      <p:pic>
        <p:nvPicPr>
          <p:cNvPr id="50" name="Grafik 49" descr="Verbotsschild mit einfarbiger Füllung">
            <a:extLst>
              <a:ext uri="{FF2B5EF4-FFF2-40B4-BE49-F238E27FC236}">
                <a16:creationId xmlns:a16="http://schemas.microsoft.com/office/drawing/2014/main" id="{4E1E1CD0-5005-405D-ABAF-60FEAA2E3E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679" y="1483209"/>
            <a:ext cx="435472" cy="435472"/>
          </a:xfrm>
          <a:prstGeom prst="rect">
            <a:avLst/>
          </a:prstGeom>
        </p:spPr>
      </p:pic>
      <p:sp>
        <p:nvSpPr>
          <p:cNvPr id="3" name="Wolke 2">
            <a:extLst>
              <a:ext uri="{FF2B5EF4-FFF2-40B4-BE49-F238E27FC236}">
                <a16:creationId xmlns:a16="http://schemas.microsoft.com/office/drawing/2014/main" id="{A33A4E2F-E752-4D0E-A8ED-CF88BA05D76E}"/>
              </a:ext>
            </a:extLst>
          </p:cNvPr>
          <p:cNvSpPr/>
          <p:nvPr/>
        </p:nvSpPr>
        <p:spPr>
          <a:xfrm rot="21066166">
            <a:off x="795346" y="3253997"/>
            <a:ext cx="2582133" cy="1440452"/>
          </a:xfrm>
          <a:prstGeom prst="cloud">
            <a:avLst/>
          </a:prstGeom>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8573" tIns="5715" rIns="8573" bIns="5715" numCol="1" spcCol="1270" rtlCol="0" anchor="ctr" anchorCtr="0">
            <a:noAutofit/>
          </a:bodyPr>
          <a:lstStyle/>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46B393">
                    <a:lumMod val="50000"/>
                  </a:srgbClr>
                </a:solidFill>
                <a:effectLst/>
                <a:uLnTx/>
                <a:uFillTx/>
                <a:latin typeface="Arial" panose="020B0604020202020204"/>
                <a:ea typeface="+mn-ea"/>
                <a:cs typeface="+mn-cs"/>
              </a:rPr>
              <a:t>Warum soll Wasserstoff nur der Champagner</a:t>
            </a:r>
            <a:br>
              <a:rPr kumimoji="0" lang="de-DE" sz="1100" b="1" i="0" u="none" strike="noStrike" kern="1200" cap="none" spc="0" normalizeH="0" baseline="0" noProof="0" dirty="0">
                <a:ln>
                  <a:noFill/>
                </a:ln>
                <a:solidFill>
                  <a:srgbClr val="46B393">
                    <a:lumMod val="50000"/>
                  </a:srgbClr>
                </a:solidFill>
                <a:effectLst/>
                <a:uLnTx/>
                <a:uFillTx/>
                <a:latin typeface="Arial" panose="020B0604020202020204"/>
                <a:ea typeface="+mn-ea"/>
                <a:cs typeface="+mn-cs"/>
              </a:rPr>
            </a:br>
            <a:r>
              <a:rPr kumimoji="0" lang="de-DE" sz="1100" b="1" i="0" u="none" strike="noStrike" kern="1200" cap="none" spc="0" normalizeH="0" baseline="0" noProof="0" dirty="0">
                <a:ln>
                  <a:noFill/>
                </a:ln>
                <a:solidFill>
                  <a:srgbClr val="46B393">
                    <a:lumMod val="50000"/>
                  </a:srgbClr>
                </a:solidFill>
                <a:effectLst/>
                <a:uLnTx/>
                <a:uFillTx/>
                <a:latin typeface="Arial" panose="020B0604020202020204"/>
                <a:ea typeface="+mn-ea"/>
                <a:cs typeface="+mn-cs"/>
              </a:rPr>
              <a:t>der Energiewende sein ?</a:t>
            </a:r>
            <a:endParaRPr kumimoji="0" lang="de-DE" sz="1100" b="1" i="0" u="none" strike="noStrike" kern="1200" cap="none" spc="0" normalizeH="0" baseline="0" noProof="0" dirty="0">
              <a:ln>
                <a:noFill/>
              </a:ln>
              <a:solidFill>
                <a:srgbClr val="46B393">
                  <a:lumMod val="50000"/>
                </a:srgbClr>
              </a:solidFill>
              <a:effectLst/>
              <a:uLnTx/>
              <a:uFillTx/>
              <a:latin typeface="Arial" panose="020B0604020202020204"/>
              <a:ea typeface="+mn-ea"/>
              <a:cs typeface="Arial"/>
            </a:endParaRPr>
          </a:p>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46B393">
                    <a:lumMod val="50000"/>
                  </a:srgbClr>
                </a:solidFill>
                <a:effectLst/>
                <a:uLnTx/>
                <a:uFillTx/>
                <a:latin typeface="Arial" panose="020B0604020202020204"/>
                <a:ea typeface="+mn-ea"/>
                <a:cs typeface="Arial"/>
              </a:rPr>
              <a:t>Es ist das Grundnahrungsmittel ! </a:t>
            </a:r>
          </a:p>
        </p:txBody>
      </p:sp>
      <p:sp>
        <p:nvSpPr>
          <p:cNvPr id="19" name="Wolke 18">
            <a:extLst>
              <a:ext uri="{FF2B5EF4-FFF2-40B4-BE49-F238E27FC236}">
                <a16:creationId xmlns:a16="http://schemas.microsoft.com/office/drawing/2014/main" id="{FB21A369-893E-4F5B-8889-6247D8CD0C4C}"/>
              </a:ext>
            </a:extLst>
          </p:cNvPr>
          <p:cNvSpPr/>
          <p:nvPr/>
        </p:nvSpPr>
        <p:spPr>
          <a:xfrm rot="476372">
            <a:off x="3518770" y="3198057"/>
            <a:ext cx="2420896" cy="1525678"/>
          </a:xfrm>
          <a:prstGeom prst="cloud">
            <a:avLst/>
          </a:prstGeom>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8573" tIns="5715" rIns="8573" bIns="5715" numCol="1" spcCol="1270" rtlCol="0" anchor="ctr" anchorCtr="0">
            <a:noAutofit/>
          </a:bodyPr>
          <a:lstStyle/>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67ACBF">
                    <a:lumMod val="50000"/>
                  </a:srgbClr>
                </a:solidFill>
                <a:effectLst/>
                <a:uLnTx/>
                <a:uFillTx/>
                <a:latin typeface="Arial" panose="020B0604020202020204"/>
                <a:ea typeface="+mn-ea"/>
                <a:cs typeface="+mn-cs"/>
              </a:rPr>
              <a:t>Warum eine zweite Gas-Infrastruktur für Wasserstoff bauen ?</a:t>
            </a:r>
            <a:endParaRPr kumimoji="0" lang="de-DE" sz="1100" b="1" i="0" u="none" strike="noStrike" kern="1200" cap="none" spc="0" normalizeH="0" baseline="0" noProof="0" dirty="0">
              <a:ln>
                <a:noFill/>
              </a:ln>
              <a:solidFill>
                <a:srgbClr val="67ACBF">
                  <a:lumMod val="50000"/>
                </a:srgbClr>
              </a:solidFill>
              <a:effectLst/>
              <a:uLnTx/>
              <a:uFillTx/>
              <a:latin typeface="Arial" panose="020B0604020202020204"/>
              <a:ea typeface="+mn-ea"/>
              <a:cs typeface="Arial"/>
            </a:endParaRPr>
          </a:p>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67ACBF">
                    <a:lumMod val="50000"/>
                  </a:srgbClr>
                </a:solidFill>
                <a:effectLst/>
                <a:uLnTx/>
                <a:uFillTx/>
                <a:latin typeface="Arial" panose="020B0604020202020204"/>
                <a:ea typeface="+mn-ea"/>
                <a:cs typeface="Arial"/>
              </a:rPr>
              <a:t>Die Erdgasinfrastruktur wird transformiert !</a:t>
            </a:r>
            <a:r>
              <a:rPr kumimoji="0" lang="de-DE" sz="1100" b="1" i="0" u="none" strike="noStrike" kern="1200" cap="none" spc="0" normalizeH="0" baseline="0" noProof="0" dirty="0">
                <a:ln>
                  <a:noFill/>
                </a:ln>
                <a:solidFill>
                  <a:srgbClr val="A2D9C9">
                    <a:lumMod val="50000"/>
                  </a:srgbClr>
                </a:solidFill>
                <a:effectLst/>
                <a:uLnTx/>
                <a:uFillTx/>
                <a:latin typeface="Arial" panose="020B0604020202020204"/>
                <a:ea typeface="+mn-ea"/>
                <a:cs typeface="Arial"/>
              </a:rPr>
              <a:t> </a:t>
            </a:r>
          </a:p>
        </p:txBody>
      </p:sp>
      <p:sp>
        <p:nvSpPr>
          <p:cNvPr id="20" name="Wolke 19">
            <a:extLst>
              <a:ext uri="{FF2B5EF4-FFF2-40B4-BE49-F238E27FC236}">
                <a16:creationId xmlns:a16="http://schemas.microsoft.com/office/drawing/2014/main" id="{06939E36-6924-4EFB-A67D-BB6F97D3E81B}"/>
              </a:ext>
            </a:extLst>
          </p:cNvPr>
          <p:cNvSpPr/>
          <p:nvPr/>
        </p:nvSpPr>
        <p:spPr>
          <a:xfrm rot="21326338">
            <a:off x="6170263" y="3252889"/>
            <a:ext cx="2557421" cy="1467995"/>
          </a:xfrm>
          <a:prstGeom prst="cloud">
            <a:avLst/>
          </a:prstGeom>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8573" tIns="5715" rIns="8573" bIns="5715" numCol="1" spcCol="1270" rtlCol="0" anchor="ctr" anchorCtr="0">
            <a:noAutofit/>
          </a:bodyPr>
          <a:lstStyle/>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67ACBF">
                    <a:lumMod val="50000"/>
                  </a:srgbClr>
                </a:solidFill>
                <a:effectLst/>
                <a:uLnTx/>
                <a:uFillTx/>
                <a:latin typeface="Arial" panose="020B0604020202020204"/>
                <a:ea typeface="+mn-ea"/>
                <a:cs typeface="+mn-cs"/>
              </a:rPr>
              <a:t>Warum nicht Gasheizungen auf Wasserstoff umstellen ?</a:t>
            </a:r>
            <a:endParaRPr kumimoji="0" lang="de-DE" sz="1050" b="0" i="0" u="none" strike="noStrike" kern="1200" cap="none" spc="0" normalizeH="0" baseline="0" noProof="0">
              <a:ln>
                <a:noFill/>
              </a:ln>
              <a:solidFill>
                <a:srgbClr val="67ACBF">
                  <a:lumMod val="50000"/>
                </a:srgbClr>
              </a:solidFill>
              <a:effectLst/>
              <a:uLnTx/>
              <a:uFillTx/>
              <a:latin typeface="Arial" panose="020B0604020202020204"/>
              <a:ea typeface="+mn-ea"/>
              <a:cs typeface="Arial"/>
            </a:endParaRPr>
          </a:p>
          <a:p>
            <a:pPr marL="0" marR="0" lvl="0" indent="0" algn="ctr" defTabSz="200025" rtl="0" eaLnBrk="1" fontAlgn="auto" latinLnBrk="0" hangingPunct="1">
              <a:lnSpc>
                <a:spcPct val="90000"/>
              </a:lnSpc>
              <a:spcBef>
                <a:spcPct val="0"/>
              </a:spcBef>
              <a:spcAft>
                <a:spcPct val="35000"/>
              </a:spcAft>
              <a:buClrTx/>
              <a:buSzTx/>
              <a:buFontTx/>
              <a:buNone/>
              <a:tabLst/>
              <a:defRPr/>
            </a:pPr>
            <a:r>
              <a:rPr kumimoji="0" lang="de-DE" sz="1100" b="1" i="0" u="none" strike="noStrike" kern="1200" cap="none" spc="0" normalizeH="0" baseline="0" noProof="0" dirty="0">
                <a:ln>
                  <a:noFill/>
                </a:ln>
                <a:solidFill>
                  <a:srgbClr val="67ACBF">
                    <a:lumMod val="50000"/>
                  </a:srgbClr>
                </a:solidFill>
                <a:effectLst/>
                <a:uLnTx/>
                <a:uFillTx/>
                <a:latin typeface="Arial" panose="020B0604020202020204"/>
                <a:ea typeface="+mn-ea"/>
                <a:cs typeface="+mn-cs"/>
              </a:rPr>
              <a:t>20% geht heute, Umrüstkits für 100% ab 2025 !</a:t>
            </a:r>
            <a:r>
              <a:rPr kumimoji="0" lang="de-DE" sz="1100" b="1" i="0" u="none" strike="noStrike" kern="1200" cap="none" spc="0" normalizeH="0" baseline="0" noProof="0" dirty="0">
                <a:ln>
                  <a:noFill/>
                </a:ln>
                <a:solidFill>
                  <a:srgbClr val="0E2954">
                    <a:hueOff val="0"/>
                    <a:satOff val="0"/>
                    <a:lumOff val="0"/>
                    <a:alphaOff val="0"/>
                  </a:srgbClr>
                </a:solidFill>
                <a:effectLst/>
                <a:uLnTx/>
                <a:uFillTx/>
                <a:latin typeface="Arial" panose="020B0604020202020204"/>
                <a:ea typeface="+mn-ea"/>
                <a:cs typeface="+mn-cs"/>
              </a:rPr>
              <a:t>  </a:t>
            </a:r>
            <a:r>
              <a:rPr kumimoji="0" lang="de-DE" sz="1050" b="0" i="0" u="none" strike="noStrike" kern="1200" cap="none" spc="0" normalizeH="0" baseline="0" noProof="0" dirty="0">
                <a:ln>
                  <a:noFill/>
                </a:ln>
                <a:solidFill>
                  <a:srgbClr val="0E2954">
                    <a:hueOff val="0"/>
                    <a:satOff val="0"/>
                    <a:lumOff val="0"/>
                    <a:alphaOff val="0"/>
                  </a:srgbClr>
                </a:solidFill>
                <a:effectLst/>
                <a:uLnTx/>
                <a:uFillTx/>
                <a:latin typeface="Arial" panose="020B0604020202020204"/>
                <a:ea typeface="+mn-ea"/>
                <a:cs typeface="+mn-cs"/>
              </a:rPr>
              <a:t> </a:t>
            </a:r>
            <a:endParaRPr kumimoji="0" lang="de-DE" sz="1050" b="0" i="0" u="none" strike="noStrike" kern="1200" cap="none" spc="0" normalizeH="0" baseline="0" noProof="0" dirty="0">
              <a:ln>
                <a:noFill/>
              </a:ln>
              <a:solidFill>
                <a:srgbClr val="0E2954">
                  <a:hueOff val="0"/>
                  <a:satOff val="0"/>
                  <a:lumOff val="0"/>
                  <a:alphaOff val="0"/>
                </a:srgbClr>
              </a:solidFill>
              <a:effectLst/>
              <a:uLnTx/>
              <a:uFillTx/>
              <a:latin typeface="Arial" panose="020B0604020202020204"/>
              <a:ea typeface="+mn-ea"/>
              <a:cs typeface="Arial"/>
            </a:endParaRPr>
          </a:p>
        </p:txBody>
      </p:sp>
      <p:sp>
        <p:nvSpPr>
          <p:cNvPr id="9" name="Foliennummernplatzhalter 8">
            <a:extLst>
              <a:ext uri="{FF2B5EF4-FFF2-40B4-BE49-F238E27FC236}">
                <a16:creationId xmlns:a16="http://schemas.microsoft.com/office/drawing/2014/main" id="{BB6BB6EA-BA94-5E5F-5618-05AEE286E0FE}"/>
              </a:ext>
            </a:extLst>
          </p:cNvPr>
          <p:cNvSpPr>
            <a:spLocks noGrp="1"/>
          </p:cNvSpPr>
          <p:nvPr>
            <p:ph type="sldNum" sz="quarter" idx="14"/>
          </p:nvPr>
        </p:nvSpPr>
        <p:spPr/>
        <p:txBody>
          <a:bodyPr/>
          <a:lstStyle/>
          <a:p>
            <a:fld id="{06E39717-DBBA-4F45-8CD2-B914BAB34579}" type="slidenum">
              <a:rPr lang="de-DE" smtClean="0"/>
              <a:pPr/>
              <a:t>3</a:t>
            </a:fld>
            <a:endParaRPr lang="de-DE"/>
          </a:p>
        </p:txBody>
      </p:sp>
    </p:spTree>
    <p:extLst>
      <p:ext uri="{BB962C8B-B14F-4D97-AF65-F5344CB8AC3E}">
        <p14:creationId xmlns:p14="http://schemas.microsoft.com/office/powerpoint/2010/main" val="120723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a:extLst>
              <a:ext uri="{FF2B5EF4-FFF2-40B4-BE49-F238E27FC236}">
                <a16:creationId xmlns:a16="http://schemas.microsoft.com/office/drawing/2014/main" id="{05785158-D18B-4F9F-8B88-1CDCAFDAC012}"/>
              </a:ext>
            </a:extLst>
          </p:cNvPr>
          <p:cNvSpPr/>
          <p:nvPr/>
        </p:nvSpPr>
        <p:spPr>
          <a:xfrm>
            <a:off x="558620" y="927643"/>
            <a:ext cx="8423976" cy="19922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9" name="Gerader Verbinder 48">
            <a:extLst>
              <a:ext uri="{FF2B5EF4-FFF2-40B4-BE49-F238E27FC236}">
                <a16:creationId xmlns:a16="http://schemas.microsoft.com/office/drawing/2014/main" id="{736239A3-A9B6-4A70-B421-951EF09A3443}"/>
              </a:ext>
            </a:extLst>
          </p:cNvPr>
          <p:cNvCxnSpPr>
            <a:cxnSpLocks/>
          </p:cNvCxnSpPr>
          <p:nvPr/>
        </p:nvCxnSpPr>
        <p:spPr>
          <a:xfrm>
            <a:off x="558620" y="2925839"/>
            <a:ext cx="8423976" cy="11037"/>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3" name="Rechteck 42">
            <a:extLst>
              <a:ext uri="{FF2B5EF4-FFF2-40B4-BE49-F238E27FC236}">
                <a16:creationId xmlns:a16="http://schemas.microsoft.com/office/drawing/2014/main" id="{38C49D98-DA67-476E-B43F-386732F36E2C}"/>
              </a:ext>
            </a:extLst>
          </p:cNvPr>
          <p:cNvSpPr/>
          <p:nvPr/>
        </p:nvSpPr>
        <p:spPr>
          <a:xfrm>
            <a:off x="1194435" y="3101891"/>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2" name="Titel 1">
            <a:extLst>
              <a:ext uri="{FF2B5EF4-FFF2-40B4-BE49-F238E27FC236}">
                <a16:creationId xmlns:a16="http://schemas.microsoft.com/office/drawing/2014/main" id="{ED2BA065-7FF9-4BAC-975F-FF9F44BCEABC}"/>
              </a:ext>
            </a:extLst>
          </p:cNvPr>
          <p:cNvSpPr>
            <a:spLocks noGrp="1"/>
          </p:cNvSpPr>
          <p:nvPr>
            <p:ph type="title"/>
          </p:nvPr>
        </p:nvSpPr>
        <p:spPr>
          <a:xfrm>
            <a:off x="251520" y="61371"/>
            <a:ext cx="8228649" cy="553865"/>
          </a:xfrm>
        </p:spPr>
        <p:txBody>
          <a:bodyPr vert="horz" lIns="71579" tIns="35790" rIns="71579" bIns="35790" anchor="t"/>
          <a:lstStyle/>
          <a:p>
            <a:r>
              <a:rPr lang="de-DE" sz="1800" dirty="0"/>
              <a:t>Die Wasserstoff-Erzeugung stellt keine Limitierung dar, wenn wir global handeln und Energie weiterhin importieren.</a:t>
            </a:r>
          </a:p>
        </p:txBody>
      </p:sp>
      <p:pic>
        <p:nvPicPr>
          <p:cNvPr id="30" name="Grafik 29">
            <a:extLst>
              <a:ext uri="{FF2B5EF4-FFF2-40B4-BE49-F238E27FC236}">
                <a16:creationId xmlns:a16="http://schemas.microsoft.com/office/drawing/2014/main" id="{B648EA9B-BEDD-440F-916C-A8B9B9240877}"/>
              </a:ext>
            </a:extLst>
          </p:cNvPr>
          <p:cNvPicPr>
            <a:picLocks noChangeAspect="1"/>
          </p:cNvPicPr>
          <p:nvPr/>
        </p:nvPicPr>
        <p:blipFill rotWithShape="1">
          <a:blip r:embed="rId3"/>
          <a:srcRect l="15975" t="19515" r="52893" b="26463"/>
          <a:stretch/>
        </p:blipFill>
        <p:spPr>
          <a:xfrm>
            <a:off x="6805209" y="1131591"/>
            <a:ext cx="1037414" cy="1800200"/>
          </a:xfrm>
          <a:prstGeom prst="rect">
            <a:avLst/>
          </a:prstGeom>
        </p:spPr>
      </p:pic>
      <p:pic>
        <p:nvPicPr>
          <p:cNvPr id="20" name="Grafik 19">
            <a:extLst>
              <a:ext uri="{FF2B5EF4-FFF2-40B4-BE49-F238E27FC236}">
                <a16:creationId xmlns:a16="http://schemas.microsoft.com/office/drawing/2014/main" id="{CBD20E79-C7F5-4282-9B57-17309CF15604}"/>
              </a:ext>
            </a:extLst>
          </p:cNvPr>
          <p:cNvPicPr>
            <a:picLocks noChangeAspect="1"/>
          </p:cNvPicPr>
          <p:nvPr/>
        </p:nvPicPr>
        <p:blipFill rotWithShape="1">
          <a:blip r:embed="rId4"/>
          <a:srcRect l="52644" t="18200" r="7052" b="22178"/>
          <a:stretch/>
        </p:blipFill>
        <p:spPr>
          <a:xfrm>
            <a:off x="1764648" y="1088998"/>
            <a:ext cx="1343088" cy="1986809"/>
          </a:xfrm>
          <a:prstGeom prst="rect">
            <a:avLst/>
          </a:prstGeom>
        </p:spPr>
      </p:pic>
      <p:pic>
        <p:nvPicPr>
          <p:cNvPr id="21" name="Grafik 20">
            <a:extLst>
              <a:ext uri="{FF2B5EF4-FFF2-40B4-BE49-F238E27FC236}">
                <a16:creationId xmlns:a16="http://schemas.microsoft.com/office/drawing/2014/main" id="{65AEA4B5-A702-460E-B7A6-0A5E8EC29BEA}"/>
              </a:ext>
            </a:extLst>
          </p:cNvPr>
          <p:cNvPicPr>
            <a:picLocks noChangeAspect="1"/>
          </p:cNvPicPr>
          <p:nvPr/>
        </p:nvPicPr>
        <p:blipFill rotWithShape="1">
          <a:blip r:embed="rId3"/>
          <a:srcRect l="15975" t="19515" r="52893" b="26463"/>
          <a:stretch/>
        </p:blipFill>
        <p:spPr>
          <a:xfrm>
            <a:off x="4284928" y="1131591"/>
            <a:ext cx="1037414" cy="1800200"/>
          </a:xfrm>
          <a:prstGeom prst="rect">
            <a:avLst/>
          </a:prstGeom>
        </p:spPr>
      </p:pic>
      <p:sp>
        <p:nvSpPr>
          <p:cNvPr id="22" name="Textfeld 21">
            <a:extLst>
              <a:ext uri="{FF2B5EF4-FFF2-40B4-BE49-F238E27FC236}">
                <a16:creationId xmlns:a16="http://schemas.microsoft.com/office/drawing/2014/main" id="{4CC5B93A-3A99-4E6D-AECB-AE4F9D3CA03D}"/>
              </a:ext>
            </a:extLst>
          </p:cNvPr>
          <p:cNvSpPr txBox="1"/>
          <p:nvPr/>
        </p:nvSpPr>
        <p:spPr>
          <a:xfrm>
            <a:off x="1509084" y="3277944"/>
            <a:ext cx="1636556" cy="1303809"/>
          </a:xfrm>
          <a:prstGeom prst="rect">
            <a:avLst/>
          </a:prstGeom>
          <a:noFill/>
        </p:spPr>
        <p:txBody>
          <a:bodyPr wrap="square" lIns="36000" tIns="36000" rIns="36000" bIns="36000" rtlCol="0" anchor="t">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Wir können alle H2-Quellen entwickeln</a:t>
            </a:r>
            <a:r>
              <a:rPr kumimoji="0" lang="de-DE" sz="1600" b="0" i="0" u="none" strike="noStrike" kern="1200" cap="none" spc="0" normalizeH="0" baseline="0" noProof="0" dirty="0">
                <a:ln>
                  <a:noFill/>
                </a:ln>
                <a:solidFill>
                  <a:srgbClr val="FFFFFF"/>
                </a:solidFill>
                <a:effectLst/>
                <a:uLnTx/>
                <a:uFillTx/>
                <a:latin typeface="Arial" panose="020B0604020202020204"/>
                <a:ea typeface="+mn-ea"/>
                <a:cs typeface="+mn-cs"/>
              </a:rPr>
              <a:t>. Das CO2-Äquivalent ist relevant</a:t>
            </a: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a:t>
            </a:r>
          </a:p>
        </p:txBody>
      </p:sp>
      <p:grpSp>
        <p:nvGrpSpPr>
          <p:cNvPr id="16" name="Gruppieren 15">
            <a:extLst>
              <a:ext uri="{FF2B5EF4-FFF2-40B4-BE49-F238E27FC236}">
                <a16:creationId xmlns:a16="http://schemas.microsoft.com/office/drawing/2014/main" id="{3AA6A6D0-3C20-46A3-84EF-E9DB131E0222}"/>
              </a:ext>
            </a:extLst>
          </p:cNvPr>
          <p:cNvGrpSpPr/>
          <p:nvPr/>
        </p:nvGrpSpPr>
        <p:grpSpPr>
          <a:xfrm>
            <a:off x="2062987" y="2358272"/>
            <a:ext cx="487437" cy="487437"/>
            <a:chOff x="3961719" y="1102331"/>
            <a:chExt cx="1236920" cy="1236920"/>
          </a:xfrm>
          <a:effectLst/>
        </p:grpSpPr>
        <p:sp>
          <p:nvSpPr>
            <p:cNvPr id="17" name="Ellipse 16">
              <a:extLst>
                <a:ext uri="{FF2B5EF4-FFF2-40B4-BE49-F238E27FC236}">
                  <a16:creationId xmlns:a16="http://schemas.microsoft.com/office/drawing/2014/main" id="{D02DF2C7-5629-46E5-91F0-D90304135B17}"/>
                </a:ext>
              </a:extLst>
            </p:cNvPr>
            <p:cNvSpPr/>
            <p:nvPr/>
          </p:nvSpPr>
          <p:spPr>
            <a:xfrm>
              <a:off x="3961719" y="1102331"/>
              <a:ext cx="1236920" cy="1236920"/>
            </a:xfrm>
            <a:prstGeom prst="ellipse">
              <a:avLst/>
            </a:prstGeom>
            <a:solidFill>
              <a:srgbClr val="3F888F"/>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platzhalter 2">
              <a:extLst>
                <a:ext uri="{FF2B5EF4-FFF2-40B4-BE49-F238E27FC236}">
                  <a16:creationId xmlns:a16="http://schemas.microsoft.com/office/drawing/2014/main" id="{C9CD6E20-D969-4453-A334-84EA19EDFD80}"/>
                </a:ext>
              </a:extLst>
            </p:cNvPr>
            <p:cNvSpPr txBox="1">
              <a:spLocks/>
            </p:cNvSpPr>
            <p:nvPr/>
          </p:nvSpPr>
          <p:spPr>
            <a:xfrm>
              <a:off x="4038450" y="1853580"/>
              <a:ext cx="1081507" cy="301104"/>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Pyrolysis</a:t>
              </a:r>
              <a:endParaRPr kumimoji="0" lang="de-DE" sz="400" b="1" i="0" u="none" strike="noStrike" kern="1200" cap="none" spc="0" normalizeH="0" baseline="0" noProof="0">
                <a:ln>
                  <a:noFill/>
                </a:ln>
                <a:solidFill>
                  <a:srgbClr val="FFFFFF"/>
                </a:solidFill>
                <a:effectLst/>
                <a:uLnTx/>
                <a:uFillTx/>
                <a:latin typeface="Arial"/>
                <a:ea typeface="+mn-ea"/>
                <a:cs typeface="Arial"/>
              </a:endParaRPr>
            </a:p>
          </p:txBody>
        </p:sp>
        <p:pic>
          <p:nvPicPr>
            <p:cNvPr id="19" name="Grafik 18">
              <a:extLst>
                <a:ext uri="{FF2B5EF4-FFF2-40B4-BE49-F238E27FC236}">
                  <a16:creationId xmlns:a16="http://schemas.microsoft.com/office/drawing/2014/main" id="{85DB464A-D0E7-4EEF-9533-2A2B6D6D0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992" y="1375240"/>
              <a:ext cx="346274" cy="389558"/>
            </a:xfrm>
            <a:prstGeom prst="rect">
              <a:avLst/>
            </a:prstGeom>
            <a:noFill/>
            <a:ln>
              <a:noFill/>
            </a:ln>
          </p:spPr>
          <p:style>
            <a:lnRef idx="0">
              <a:scrgbClr r="0" g="0" b="0"/>
            </a:lnRef>
            <a:fillRef idx="0">
              <a:scrgbClr r="0" g="0" b="0"/>
            </a:fillRef>
            <a:effectRef idx="0">
              <a:scrgbClr r="0" g="0" b="0"/>
            </a:effectRef>
            <a:fontRef idx="minor">
              <a:schemeClr val="accent1"/>
            </a:fontRef>
          </p:style>
        </p:pic>
      </p:grpSp>
      <p:grpSp>
        <p:nvGrpSpPr>
          <p:cNvPr id="24" name="Gruppieren 23">
            <a:extLst>
              <a:ext uri="{FF2B5EF4-FFF2-40B4-BE49-F238E27FC236}">
                <a16:creationId xmlns:a16="http://schemas.microsoft.com/office/drawing/2014/main" id="{57C44500-264A-4882-BB9B-22E8C58962DD}"/>
              </a:ext>
            </a:extLst>
          </p:cNvPr>
          <p:cNvGrpSpPr/>
          <p:nvPr/>
        </p:nvGrpSpPr>
        <p:grpSpPr>
          <a:xfrm>
            <a:off x="2021582" y="1826717"/>
            <a:ext cx="590413" cy="487437"/>
            <a:chOff x="2431919" y="1102331"/>
            <a:chExt cx="1498231" cy="1236920"/>
          </a:xfrm>
          <a:effectLst/>
        </p:grpSpPr>
        <p:sp>
          <p:nvSpPr>
            <p:cNvPr id="26" name="Ellipse 25">
              <a:extLst>
                <a:ext uri="{FF2B5EF4-FFF2-40B4-BE49-F238E27FC236}">
                  <a16:creationId xmlns:a16="http://schemas.microsoft.com/office/drawing/2014/main" id="{B1776275-D3A3-4C6E-8BCE-EC5A72206E76}"/>
                </a:ext>
              </a:extLst>
            </p:cNvPr>
            <p:cNvSpPr/>
            <p:nvPr/>
          </p:nvSpPr>
          <p:spPr>
            <a:xfrm>
              <a:off x="2570607" y="1102331"/>
              <a:ext cx="1236920" cy="1236920"/>
            </a:xfrm>
            <a:prstGeom prst="ellipse">
              <a:avLst/>
            </a:prstGeom>
            <a:solidFill>
              <a:srgbClr val="1D54AC"/>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platzhalter 2">
              <a:extLst>
                <a:ext uri="{FF2B5EF4-FFF2-40B4-BE49-F238E27FC236}">
                  <a16:creationId xmlns:a16="http://schemas.microsoft.com/office/drawing/2014/main" id="{A82803F3-4C60-4865-AD18-0E5DBE1A9DA6}"/>
                </a:ext>
              </a:extLst>
            </p:cNvPr>
            <p:cNvSpPr txBox="1">
              <a:spLocks/>
            </p:cNvSpPr>
            <p:nvPr/>
          </p:nvSpPr>
          <p:spPr>
            <a:xfrm>
              <a:off x="2431919" y="1616634"/>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Steam</a:t>
              </a:r>
            </a:p>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 </a:t>
              </a:r>
              <a:r>
                <a:rPr kumimoji="0" lang="de-DE" sz="500" b="1" i="0" u="none" strike="noStrike" kern="1200" cap="none" spc="0" normalizeH="0" baseline="0" noProof="0" err="1">
                  <a:ln>
                    <a:noFill/>
                  </a:ln>
                  <a:solidFill>
                    <a:srgbClr val="FFFFFF"/>
                  </a:solidFill>
                  <a:effectLst/>
                  <a:uLnTx/>
                  <a:uFillTx/>
                  <a:latin typeface="Arial"/>
                  <a:ea typeface="+mn-ea"/>
                  <a:cs typeface="Arial"/>
                </a:rPr>
                <a:t>reforming</a:t>
              </a:r>
              <a:endParaRPr kumimoji="0" lang="de-DE" sz="500" b="1" i="0" u="none" strike="noStrike" kern="1200" cap="none" spc="0" normalizeH="0" baseline="0" noProof="0">
                <a:ln>
                  <a:noFill/>
                </a:ln>
                <a:solidFill>
                  <a:srgbClr val="FFFFFF"/>
                </a:solidFill>
                <a:effectLst/>
                <a:uLnTx/>
                <a:uFillTx/>
                <a:latin typeface="Arial"/>
                <a:ea typeface="+mn-ea"/>
                <a:cs typeface="Arial"/>
              </a:endParaRPr>
            </a:p>
          </p:txBody>
        </p:sp>
        <p:pic>
          <p:nvPicPr>
            <p:cNvPr id="29" name="Grafik 28">
              <a:extLst>
                <a:ext uri="{FF2B5EF4-FFF2-40B4-BE49-F238E27FC236}">
                  <a16:creationId xmlns:a16="http://schemas.microsoft.com/office/drawing/2014/main" id="{0C8B581F-B0EB-4C75-9AD8-762EAF768E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483" y="1261781"/>
              <a:ext cx="413932" cy="465674"/>
            </a:xfrm>
            <a:prstGeom prst="rect">
              <a:avLst/>
            </a:prstGeom>
            <a:ln>
              <a:noFill/>
            </a:ln>
          </p:spPr>
        </p:pic>
      </p:grpSp>
      <p:grpSp>
        <p:nvGrpSpPr>
          <p:cNvPr id="32" name="Gruppieren 31">
            <a:extLst>
              <a:ext uri="{FF2B5EF4-FFF2-40B4-BE49-F238E27FC236}">
                <a16:creationId xmlns:a16="http://schemas.microsoft.com/office/drawing/2014/main" id="{D35012E9-BE82-4A16-A85B-6C70E1E97BB0}"/>
              </a:ext>
            </a:extLst>
          </p:cNvPr>
          <p:cNvGrpSpPr/>
          <p:nvPr/>
        </p:nvGrpSpPr>
        <p:grpSpPr>
          <a:xfrm>
            <a:off x="2034075" y="1300325"/>
            <a:ext cx="590413" cy="487437"/>
            <a:chOff x="1035843" y="1148185"/>
            <a:chExt cx="1498231" cy="1236920"/>
          </a:xfrm>
          <a:effectLst/>
        </p:grpSpPr>
        <p:sp>
          <p:nvSpPr>
            <p:cNvPr id="33" name="Ellipse 32">
              <a:extLst>
                <a:ext uri="{FF2B5EF4-FFF2-40B4-BE49-F238E27FC236}">
                  <a16:creationId xmlns:a16="http://schemas.microsoft.com/office/drawing/2014/main" id="{F29855A9-2CC9-4E9C-9806-5CC767163080}"/>
                </a:ext>
              </a:extLst>
            </p:cNvPr>
            <p:cNvSpPr/>
            <p:nvPr/>
          </p:nvSpPr>
          <p:spPr>
            <a:xfrm>
              <a:off x="1134800" y="1148185"/>
              <a:ext cx="1236920" cy="1236920"/>
            </a:xfrm>
            <a:prstGeom prst="ellipse">
              <a:avLst/>
            </a:prstGeom>
            <a:solidFill>
              <a:srgbClr val="658712"/>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platzhalter 2">
              <a:extLst>
                <a:ext uri="{FF2B5EF4-FFF2-40B4-BE49-F238E27FC236}">
                  <a16:creationId xmlns:a16="http://schemas.microsoft.com/office/drawing/2014/main" id="{78B10883-D3A6-4678-9D49-F6156AD7115B}"/>
                </a:ext>
              </a:extLst>
            </p:cNvPr>
            <p:cNvSpPr txBox="1">
              <a:spLocks/>
            </p:cNvSpPr>
            <p:nvPr/>
          </p:nvSpPr>
          <p:spPr>
            <a:xfrm>
              <a:off x="1035843" y="1834671"/>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Electrolysis</a:t>
              </a:r>
              <a:endParaRPr kumimoji="0" lang="de-DE" sz="600" b="1" i="0" u="none" strike="noStrike" kern="1200" cap="none" spc="0" normalizeH="0" baseline="0" noProof="0">
                <a:ln>
                  <a:noFill/>
                </a:ln>
                <a:solidFill>
                  <a:srgbClr val="FFFFFF"/>
                </a:solidFill>
                <a:effectLst/>
                <a:uLnTx/>
                <a:uFillTx/>
                <a:latin typeface="Arial"/>
                <a:ea typeface="+mn-ea"/>
                <a:cs typeface="Arial"/>
              </a:endParaRPr>
            </a:p>
          </p:txBody>
        </p:sp>
        <p:pic>
          <p:nvPicPr>
            <p:cNvPr id="35" name="Grafik 34">
              <a:extLst>
                <a:ext uri="{FF2B5EF4-FFF2-40B4-BE49-F238E27FC236}">
                  <a16:creationId xmlns:a16="http://schemas.microsoft.com/office/drawing/2014/main" id="{11A80F5B-4258-4296-BDEB-B80C3860B8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4667" y="1289000"/>
              <a:ext cx="436167" cy="490688"/>
            </a:xfrm>
            <a:prstGeom prst="rect">
              <a:avLst/>
            </a:prstGeom>
            <a:ln>
              <a:noFill/>
            </a:ln>
          </p:spPr>
        </p:pic>
      </p:grpSp>
      <p:sp>
        <p:nvSpPr>
          <p:cNvPr id="41" name="Textfeld 40">
            <a:extLst>
              <a:ext uri="{FF2B5EF4-FFF2-40B4-BE49-F238E27FC236}">
                <a16:creationId xmlns:a16="http://schemas.microsoft.com/office/drawing/2014/main" id="{9617503E-A15C-476C-9BDA-4A9AED8C4A91}"/>
              </a:ext>
            </a:extLst>
          </p:cNvPr>
          <p:cNvSpPr txBox="1"/>
          <p:nvPr/>
        </p:nvSpPr>
        <p:spPr>
          <a:xfrm>
            <a:off x="1505916" y="933063"/>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Erzeugung</a:t>
            </a:r>
          </a:p>
        </p:txBody>
      </p:sp>
      <p:sp>
        <p:nvSpPr>
          <p:cNvPr id="42" name="Textfeld 41">
            <a:extLst>
              <a:ext uri="{FF2B5EF4-FFF2-40B4-BE49-F238E27FC236}">
                <a16:creationId xmlns:a16="http://schemas.microsoft.com/office/drawing/2014/main" id="{75A73757-38A2-40B2-ACC6-2E557EEFD905}"/>
              </a:ext>
            </a:extLst>
          </p:cNvPr>
          <p:cNvSpPr txBox="1"/>
          <p:nvPr/>
        </p:nvSpPr>
        <p:spPr>
          <a:xfrm>
            <a:off x="4026195" y="93603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Transport</a:t>
            </a:r>
          </a:p>
        </p:txBody>
      </p:sp>
      <p:sp>
        <p:nvSpPr>
          <p:cNvPr id="46" name="Textfeld 45">
            <a:extLst>
              <a:ext uri="{FF2B5EF4-FFF2-40B4-BE49-F238E27FC236}">
                <a16:creationId xmlns:a16="http://schemas.microsoft.com/office/drawing/2014/main" id="{E72907C5-87DE-4AFB-B6E6-53F02808037E}"/>
              </a:ext>
            </a:extLst>
          </p:cNvPr>
          <p:cNvSpPr txBox="1"/>
          <p:nvPr/>
        </p:nvSpPr>
        <p:spPr>
          <a:xfrm>
            <a:off x="6546475" y="94198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Anwendung</a:t>
            </a:r>
          </a:p>
        </p:txBody>
      </p:sp>
      <p:pic>
        <p:nvPicPr>
          <p:cNvPr id="47" name="Grafik 46" descr="Verbotsschild mit einfarbiger Füllung">
            <a:extLst>
              <a:ext uri="{FF2B5EF4-FFF2-40B4-BE49-F238E27FC236}">
                <a16:creationId xmlns:a16="http://schemas.microsoft.com/office/drawing/2014/main" id="{59BB8C3B-A3AD-41AA-BE3B-56284B03FF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5898" y="1483209"/>
            <a:ext cx="435472" cy="435472"/>
          </a:xfrm>
          <a:prstGeom prst="rect">
            <a:avLst/>
          </a:prstGeom>
        </p:spPr>
      </p:pic>
      <p:pic>
        <p:nvPicPr>
          <p:cNvPr id="48" name="Grafik 47" descr="Verbotsschild mit einfarbiger Füllung">
            <a:extLst>
              <a:ext uri="{FF2B5EF4-FFF2-40B4-BE49-F238E27FC236}">
                <a16:creationId xmlns:a16="http://schemas.microsoft.com/office/drawing/2014/main" id="{F5D183F2-07A0-45B1-9F5F-21BF14EA6E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12679" y="1483209"/>
            <a:ext cx="435472" cy="435472"/>
          </a:xfrm>
          <a:prstGeom prst="rect">
            <a:avLst/>
          </a:prstGeom>
        </p:spPr>
      </p:pic>
      <p:sp>
        <p:nvSpPr>
          <p:cNvPr id="7" name="Foliennummernplatzhalter 6">
            <a:extLst>
              <a:ext uri="{FF2B5EF4-FFF2-40B4-BE49-F238E27FC236}">
                <a16:creationId xmlns:a16="http://schemas.microsoft.com/office/drawing/2014/main" id="{C73F97D0-E47F-FFDE-F9ED-BEAA204E7A4C}"/>
              </a:ext>
            </a:extLst>
          </p:cNvPr>
          <p:cNvSpPr>
            <a:spLocks noGrp="1"/>
          </p:cNvSpPr>
          <p:nvPr>
            <p:ph type="sldNum" sz="quarter" idx="14"/>
          </p:nvPr>
        </p:nvSpPr>
        <p:spPr/>
        <p:txBody>
          <a:bodyPr/>
          <a:lstStyle/>
          <a:p>
            <a:fld id="{06E39717-DBBA-4F45-8CD2-B914BAB34579}" type="slidenum">
              <a:rPr lang="de-DE" smtClean="0"/>
              <a:pPr/>
              <a:t>4</a:t>
            </a:fld>
            <a:endParaRPr lang="de-DE"/>
          </a:p>
        </p:txBody>
      </p:sp>
    </p:spTree>
    <p:extLst>
      <p:ext uri="{BB962C8B-B14F-4D97-AF65-F5344CB8AC3E}">
        <p14:creationId xmlns:p14="http://schemas.microsoft.com/office/powerpoint/2010/main" val="272510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ieren 59">
            <a:extLst>
              <a:ext uri="{FF2B5EF4-FFF2-40B4-BE49-F238E27FC236}">
                <a16:creationId xmlns:a16="http://schemas.microsoft.com/office/drawing/2014/main" id="{71A7E72F-D255-4098-99FB-3CE615FE90A3}"/>
              </a:ext>
            </a:extLst>
          </p:cNvPr>
          <p:cNvGrpSpPr/>
          <p:nvPr/>
        </p:nvGrpSpPr>
        <p:grpSpPr>
          <a:xfrm>
            <a:off x="433269" y="1484597"/>
            <a:ext cx="3603584" cy="3011094"/>
            <a:chOff x="4757001" y="1820852"/>
            <a:chExt cx="3604609" cy="3011094"/>
          </a:xfrm>
        </p:grpSpPr>
        <p:sp>
          <p:nvSpPr>
            <p:cNvPr id="62" name="Rechteck 61">
              <a:extLst>
                <a:ext uri="{FF2B5EF4-FFF2-40B4-BE49-F238E27FC236}">
                  <a16:creationId xmlns:a16="http://schemas.microsoft.com/office/drawing/2014/main" id="{BC0EC1EE-5192-41F4-8572-B2D97D6412DE}"/>
                </a:ext>
              </a:extLst>
            </p:cNvPr>
            <p:cNvSpPr/>
            <p:nvPr/>
          </p:nvSpPr>
          <p:spPr>
            <a:xfrm>
              <a:off x="4757001" y="1820852"/>
              <a:ext cx="834745" cy="1734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3" name="Rechteck 62">
              <a:extLst>
                <a:ext uri="{FF2B5EF4-FFF2-40B4-BE49-F238E27FC236}">
                  <a16:creationId xmlns:a16="http://schemas.microsoft.com/office/drawing/2014/main" id="{913F71D3-DB5B-49AD-BBD7-E5EA4A3C6C0D}"/>
                </a:ext>
              </a:extLst>
            </p:cNvPr>
            <p:cNvSpPr/>
            <p:nvPr/>
          </p:nvSpPr>
          <p:spPr>
            <a:xfrm>
              <a:off x="4757001" y="3549044"/>
              <a:ext cx="834745" cy="128290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64" name="Rechteck 63">
              <a:extLst>
                <a:ext uri="{FF2B5EF4-FFF2-40B4-BE49-F238E27FC236}">
                  <a16:creationId xmlns:a16="http://schemas.microsoft.com/office/drawing/2014/main" id="{6ADC310E-AD9F-4354-9856-38B18B1992CE}"/>
                </a:ext>
              </a:extLst>
            </p:cNvPr>
            <p:cNvSpPr/>
            <p:nvPr/>
          </p:nvSpPr>
          <p:spPr>
            <a:xfrm>
              <a:off x="5588561" y="4400240"/>
              <a:ext cx="2773049" cy="42999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grpSp>
      <p:sp>
        <p:nvSpPr>
          <p:cNvPr id="2" name="Pfeil: nach links 1">
            <a:extLst>
              <a:ext uri="{FF2B5EF4-FFF2-40B4-BE49-F238E27FC236}">
                <a16:creationId xmlns:a16="http://schemas.microsoft.com/office/drawing/2014/main" id="{FE97B194-568E-475A-8609-B87F0057B680}"/>
              </a:ext>
            </a:extLst>
          </p:cNvPr>
          <p:cNvSpPr/>
          <p:nvPr/>
        </p:nvSpPr>
        <p:spPr>
          <a:xfrm>
            <a:off x="3001064" y="2412506"/>
            <a:ext cx="5930529" cy="748669"/>
          </a:xfrm>
          <a:prstGeom prst="leftArrow">
            <a:avLst/>
          </a:prstGeom>
          <a:solidFill>
            <a:schemeClr val="bg1"/>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a:p>
        </p:txBody>
      </p:sp>
      <p:sp>
        <p:nvSpPr>
          <p:cNvPr id="81" name="Ellipse 80">
            <a:extLst>
              <a:ext uri="{FF2B5EF4-FFF2-40B4-BE49-F238E27FC236}">
                <a16:creationId xmlns:a16="http://schemas.microsoft.com/office/drawing/2014/main" id="{A1CE470F-3617-414F-89F5-09FC0EC37711}"/>
              </a:ext>
            </a:extLst>
          </p:cNvPr>
          <p:cNvSpPr/>
          <p:nvPr/>
        </p:nvSpPr>
        <p:spPr>
          <a:xfrm>
            <a:off x="4736528" y="2196809"/>
            <a:ext cx="1236920" cy="123692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schemeClr val="tx1"/>
              </a:solidFill>
            </a:endParaRPr>
          </a:p>
        </p:txBody>
      </p:sp>
      <p:pic>
        <p:nvPicPr>
          <p:cNvPr id="89" name="Grafik 88">
            <a:extLst>
              <a:ext uri="{FF2B5EF4-FFF2-40B4-BE49-F238E27FC236}">
                <a16:creationId xmlns:a16="http://schemas.microsoft.com/office/drawing/2014/main" id="{FBC644EA-34AF-4FCD-A1EB-1A15ACDBA92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46395" y="2337624"/>
            <a:ext cx="436167" cy="490688"/>
          </a:xfrm>
          <a:prstGeom prst="rect">
            <a:avLst/>
          </a:prstGeom>
        </p:spPr>
      </p:pic>
      <p:sp>
        <p:nvSpPr>
          <p:cNvPr id="3" name="Titel 2">
            <a:extLst>
              <a:ext uri="{FF2B5EF4-FFF2-40B4-BE49-F238E27FC236}">
                <a16:creationId xmlns:a16="http://schemas.microsoft.com/office/drawing/2014/main" id="{905E1480-6D0D-4F4C-BB89-60050CFC0F9A}"/>
              </a:ext>
            </a:extLst>
          </p:cNvPr>
          <p:cNvSpPr>
            <a:spLocks noGrp="1"/>
          </p:cNvSpPr>
          <p:nvPr>
            <p:ph type="title"/>
          </p:nvPr>
        </p:nvSpPr>
        <p:spPr>
          <a:xfrm>
            <a:off x="168149" y="61149"/>
            <a:ext cx="8882132" cy="592733"/>
          </a:xfrm>
        </p:spPr>
        <p:txBody>
          <a:bodyPr vert="horz" lIns="53684" tIns="26843" rIns="53684" bIns="26843"/>
          <a:lstStyle/>
          <a:p>
            <a:r>
              <a:rPr lang="de-DE" sz="1800" dirty="0"/>
              <a:t>Erforderlich ist ein klares Verständnis über die benötigten Energiemengen in unserem Energiesystem. Strom alleine wird es nicht richten</a:t>
            </a:r>
            <a:br>
              <a:rPr lang="de-DE" sz="1800" dirty="0"/>
            </a:br>
            <a:endParaRPr lang="de-DE" sz="1800" dirty="0">
              <a:solidFill>
                <a:schemeClr val="accent1"/>
              </a:solidFill>
              <a:highlight>
                <a:srgbClr val="FFFFFF"/>
              </a:highlight>
            </a:endParaRPr>
          </a:p>
        </p:txBody>
      </p:sp>
      <p:sp>
        <p:nvSpPr>
          <p:cNvPr id="65" name="Textplatzhalter 2">
            <a:extLst>
              <a:ext uri="{FF2B5EF4-FFF2-40B4-BE49-F238E27FC236}">
                <a16:creationId xmlns:a16="http://schemas.microsoft.com/office/drawing/2014/main" id="{6CAEB1A4-62D2-412C-9066-0C53EC8360A7}"/>
              </a:ext>
            </a:extLst>
          </p:cNvPr>
          <p:cNvSpPr txBox="1">
            <a:spLocks/>
          </p:cNvSpPr>
          <p:nvPr/>
        </p:nvSpPr>
        <p:spPr>
          <a:xfrm>
            <a:off x="1583354" y="4209360"/>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b="1">
                <a:solidFill>
                  <a:schemeClr val="tx1"/>
                </a:solidFill>
              </a:rPr>
              <a:t>Erneuerbare</a:t>
            </a:r>
          </a:p>
        </p:txBody>
      </p:sp>
      <p:sp>
        <p:nvSpPr>
          <p:cNvPr id="66" name="Textplatzhalter 2">
            <a:extLst>
              <a:ext uri="{FF2B5EF4-FFF2-40B4-BE49-F238E27FC236}">
                <a16:creationId xmlns:a16="http://schemas.microsoft.com/office/drawing/2014/main" id="{218187D5-84DD-4B07-87AC-BD5875DAC6F8}"/>
              </a:ext>
            </a:extLst>
          </p:cNvPr>
          <p:cNvSpPr txBox="1">
            <a:spLocks/>
          </p:cNvSpPr>
          <p:nvPr/>
        </p:nvSpPr>
        <p:spPr>
          <a:xfrm>
            <a:off x="2442642" y="4220519"/>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a:solidFill>
                  <a:schemeClr val="tx1"/>
                </a:solidFill>
              </a:rPr>
              <a:t>177 TWh</a:t>
            </a:r>
          </a:p>
        </p:txBody>
      </p:sp>
      <p:sp>
        <p:nvSpPr>
          <p:cNvPr id="67" name="Textplatzhalter 2">
            <a:extLst>
              <a:ext uri="{FF2B5EF4-FFF2-40B4-BE49-F238E27FC236}">
                <a16:creationId xmlns:a16="http://schemas.microsoft.com/office/drawing/2014/main" id="{1157F549-D397-4733-8A05-8C40694F867D}"/>
              </a:ext>
            </a:extLst>
          </p:cNvPr>
          <p:cNvSpPr txBox="1">
            <a:spLocks/>
          </p:cNvSpPr>
          <p:nvPr/>
        </p:nvSpPr>
        <p:spPr>
          <a:xfrm>
            <a:off x="58761" y="3591269"/>
            <a:ext cx="1503988" cy="530717"/>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b="1" dirty="0">
                <a:solidFill>
                  <a:schemeClr val="tx1"/>
                </a:solidFill>
              </a:rPr>
              <a:t>Erneuer-</a:t>
            </a:r>
            <a:br>
              <a:rPr lang="de-DE" sz="1000" b="1" dirty="0">
                <a:solidFill>
                  <a:schemeClr val="tx1"/>
                </a:solidFill>
              </a:rPr>
            </a:br>
            <a:r>
              <a:rPr lang="de-DE" sz="1000" b="1" dirty="0">
                <a:solidFill>
                  <a:schemeClr val="tx1"/>
                </a:solidFill>
              </a:rPr>
              <a:t>barer Strom</a:t>
            </a:r>
          </a:p>
        </p:txBody>
      </p:sp>
      <p:sp>
        <p:nvSpPr>
          <p:cNvPr id="68" name="Textplatzhalter 2">
            <a:extLst>
              <a:ext uri="{FF2B5EF4-FFF2-40B4-BE49-F238E27FC236}">
                <a16:creationId xmlns:a16="http://schemas.microsoft.com/office/drawing/2014/main" id="{1680F146-E707-4725-A005-E71A2163A87D}"/>
              </a:ext>
            </a:extLst>
          </p:cNvPr>
          <p:cNvSpPr txBox="1">
            <a:spLocks/>
          </p:cNvSpPr>
          <p:nvPr/>
        </p:nvSpPr>
        <p:spPr>
          <a:xfrm>
            <a:off x="1056" y="3970187"/>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a:solidFill>
                  <a:schemeClr val="tx1"/>
                </a:solidFill>
              </a:rPr>
              <a:t>188 TWh</a:t>
            </a:r>
          </a:p>
        </p:txBody>
      </p:sp>
      <p:sp>
        <p:nvSpPr>
          <p:cNvPr id="69" name="Textplatzhalter 2">
            <a:extLst>
              <a:ext uri="{FF2B5EF4-FFF2-40B4-BE49-F238E27FC236}">
                <a16:creationId xmlns:a16="http://schemas.microsoft.com/office/drawing/2014/main" id="{A080898C-5B22-4EF3-B685-F5E47449ECBD}"/>
              </a:ext>
            </a:extLst>
          </p:cNvPr>
          <p:cNvSpPr txBox="1">
            <a:spLocks/>
          </p:cNvSpPr>
          <p:nvPr/>
        </p:nvSpPr>
        <p:spPr>
          <a:xfrm>
            <a:off x="1988509" y="1007238"/>
            <a:ext cx="1498231" cy="290017"/>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200" b="1" dirty="0">
                <a:solidFill>
                  <a:schemeClr val="tx1"/>
                </a:solidFill>
              </a:rPr>
              <a:t>Moleküle 80 %</a:t>
            </a:r>
          </a:p>
        </p:txBody>
      </p:sp>
      <p:sp>
        <p:nvSpPr>
          <p:cNvPr id="70" name="Textplatzhalter 2">
            <a:extLst>
              <a:ext uri="{FF2B5EF4-FFF2-40B4-BE49-F238E27FC236}">
                <a16:creationId xmlns:a16="http://schemas.microsoft.com/office/drawing/2014/main" id="{D86EFDB8-ABD8-4286-8F91-899350F4C40F}"/>
              </a:ext>
            </a:extLst>
          </p:cNvPr>
          <p:cNvSpPr txBox="1">
            <a:spLocks/>
          </p:cNvSpPr>
          <p:nvPr/>
        </p:nvSpPr>
        <p:spPr>
          <a:xfrm>
            <a:off x="1917924" y="1526343"/>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dirty="0">
                <a:solidFill>
                  <a:schemeClr val="tx1"/>
                </a:solidFill>
              </a:rPr>
              <a:t>1894 TWh</a:t>
            </a:r>
          </a:p>
        </p:txBody>
      </p:sp>
      <p:sp>
        <p:nvSpPr>
          <p:cNvPr id="77" name="Pfeil: nach oben 67">
            <a:extLst>
              <a:ext uri="{FF2B5EF4-FFF2-40B4-BE49-F238E27FC236}">
                <a16:creationId xmlns:a16="http://schemas.microsoft.com/office/drawing/2014/main" id="{F6A7CCE0-A0B3-4E8F-B309-EF67DF57C3FE}"/>
              </a:ext>
            </a:extLst>
          </p:cNvPr>
          <p:cNvSpPr/>
          <p:nvPr/>
        </p:nvSpPr>
        <p:spPr>
          <a:xfrm>
            <a:off x="2492617" y="3904506"/>
            <a:ext cx="335418" cy="29441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sz="1800"/>
          </a:p>
        </p:txBody>
      </p:sp>
      <p:sp>
        <p:nvSpPr>
          <p:cNvPr id="78" name="Pfeil: nach oben 68">
            <a:extLst>
              <a:ext uri="{FF2B5EF4-FFF2-40B4-BE49-F238E27FC236}">
                <a16:creationId xmlns:a16="http://schemas.microsoft.com/office/drawing/2014/main" id="{A4E0B2B1-E0BF-414B-80EF-CE6453FDACB7}"/>
              </a:ext>
            </a:extLst>
          </p:cNvPr>
          <p:cNvSpPr/>
          <p:nvPr/>
        </p:nvSpPr>
        <p:spPr>
          <a:xfrm>
            <a:off x="593222" y="3074577"/>
            <a:ext cx="335418" cy="29441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sz="1800"/>
          </a:p>
        </p:txBody>
      </p:sp>
      <p:sp>
        <p:nvSpPr>
          <p:cNvPr id="79" name="Rechteck 78">
            <a:extLst>
              <a:ext uri="{FF2B5EF4-FFF2-40B4-BE49-F238E27FC236}">
                <a16:creationId xmlns:a16="http://schemas.microsoft.com/office/drawing/2014/main" id="{F97DB69C-D07B-4237-AD85-CB84D4106224}"/>
              </a:ext>
            </a:extLst>
          </p:cNvPr>
          <p:cNvSpPr/>
          <p:nvPr/>
        </p:nvSpPr>
        <p:spPr>
          <a:xfrm>
            <a:off x="1240894" y="1457220"/>
            <a:ext cx="2804898" cy="3032071"/>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09" name="Rechteck 108">
            <a:extLst>
              <a:ext uri="{FF2B5EF4-FFF2-40B4-BE49-F238E27FC236}">
                <a16:creationId xmlns:a16="http://schemas.microsoft.com/office/drawing/2014/main" id="{7D968AA4-55D8-470D-A050-645F94743D7E}"/>
              </a:ext>
            </a:extLst>
          </p:cNvPr>
          <p:cNvSpPr/>
          <p:nvPr/>
        </p:nvSpPr>
        <p:spPr>
          <a:xfrm>
            <a:off x="413556" y="1452462"/>
            <a:ext cx="833691" cy="3032071"/>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14" name="Textplatzhalter 2">
            <a:extLst>
              <a:ext uri="{FF2B5EF4-FFF2-40B4-BE49-F238E27FC236}">
                <a16:creationId xmlns:a16="http://schemas.microsoft.com/office/drawing/2014/main" id="{FCC3C617-CB3E-4ACE-9B37-D652EB4B46FA}"/>
              </a:ext>
            </a:extLst>
          </p:cNvPr>
          <p:cNvSpPr txBox="1">
            <a:spLocks/>
          </p:cNvSpPr>
          <p:nvPr/>
        </p:nvSpPr>
        <p:spPr>
          <a:xfrm>
            <a:off x="110719" y="922344"/>
            <a:ext cx="1498231" cy="51896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100" b="1" dirty="0">
                <a:solidFill>
                  <a:schemeClr val="tx1"/>
                </a:solidFill>
              </a:rPr>
              <a:t>Elektronen</a:t>
            </a:r>
          </a:p>
          <a:p>
            <a:pPr algn="ctr"/>
            <a:r>
              <a:rPr lang="de-DE" sz="1200" b="1" dirty="0">
                <a:solidFill>
                  <a:schemeClr val="tx1"/>
                </a:solidFill>
              </a:rPr>
              <a:t>20 %</a:t>
            </a:r>
          </a:p>
        </p:txBody>
      </p:sp>
      <p:sp>
        <p:nvSpPr>
          <p:cNvPr id="115" name="Textplatzhalter 2">
            <a:extLst>
              <a:ext uri="{FF2B5EF4-FFF2-40B4-BE49-F238E27FC236}">
                <a16:creationId xmlns:a16="http://schemas.microsoft.com/office/drawing/2014/main" id="{AE55B832-754B-4286-A717-87C3D15CBB55}"/>
              </a:ext>
            </a:extLst>
          </p:cNvPr>
          <p:cNvSpPr txBox="1">
            <a:spLocks/>
          </p:cNvSpPr>
          <p:nvPr/>
        </p:nvSpPr>
        <p:spPr>
          <a:xfrm>
            <a:off x="1056" y="1526343"/>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000" dirty="0">
                <a:solidFill>
                  <a:schemeClr val="tx1"/>
                </a:solidFill>
              </a:rPr>
              <a:t>510 TWh</a:t>
            </a:r>
          </a:p>
        </p:txBody>
      </p:sp>
      <p:sp>
        <p:nvSpPr>
          <p:cNvPr id="82" name="Ellipse 81">
            <a:extLst>
              <a:ext uri="{FF2B5EF4-FFF2-40B4-BE49-F238E27FC236}">
                <a16:creationId xmlns:a16="http://schemas.microsoft.com/office/drawing/2014/main" id="{DF88813B-3E25-45A7-97BB-4D8CBB9EAC01}"/>
              </a:ext>
            </a:extLst>
          </p:cNvPr>
          <p:cNvSpPr/>
          <p:nvPr/>
        </p:nvSpPr>
        <p:spPr>
          <a:xfrm>
            <a:off x="7563446" y="2150955"/>
            <a:ext cx="1236920" cy="1236920"/>
          </a:xfrm>
          <a:prstGeom prst="ellipse">
            <a:avLst/>
          </a:prstGeom>
          <a:solidFill>
            <a:srgbClr val="4EE4B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83" name="Ellipse 82">
            <a:extLst>
              <a:ext uri="{FF2B5EF4-FFF2-40B4-BE49-F238E27FC236}">
                <a16:creationId xmlns:a16="http://schemas.microsoft.com/office/drawing/2014/main" id="{652C1FFB-099D-4591-9135-F38A4719A2A2}"/>
              </a:ext>
            </a:extLst>
          </p:cNvPr>
          <p:cNvSpPr/>
          <p:nvPr/>
        </p:nvSpPr>
        <p:spPr>
          <a:xfrm>
            <a:off x="6172334" y="2150955"/>
            <a:ext cx="1236920" cy="123692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84" name="Textplatzhalter 2">
            <a:extLst>
              <a:ext uri="{FF2B5EF4-FFF2-40B4-BE49-F238E27FC236}">
                <a16:creationId xmlns:a16="http://schemas.microsoft.com/office/drawing/2014/main" id="{E6771AFA-2BF6-4B1B-A2AF-88FE4978DF42}"/>
              </a:ext>
            </a:extLst>
          </p:cNvPr>
          <p:cNvSpPr txBox="1">
            <a:spLocks/>
          </p:cNvSpPr>
          <p:nvPr/>
        </p:nvSpPr>
        <p:spPr>
          <a:xfrm>
            <a:off x="7694145" y="2902205"/>
            <a:ext cx="941751" cy="301104"/>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200" b="1">
                <a:solidFill>
                  <a:schemeClr val="bg1"/>
                </a:solidFill>
              </a:rPr>
              <a:t>Pyrolyse</a:t>
            </a:r>
          </a:p>
        </p:txBody>
      </p:sp>
      <p:sp>
        <p:nvSpPr>
          <p:cNvPr id="85" name="Textplatzhalter 2">
            <a:extLst>
              <a:ext uri="{FF2B5EF4-FFF2-40B4-BE49-F238E27FC236}">
                <a16:creationId xmlns:a16="http://schemas.microsoft.com/office/drawing/2014/main" id="{DCD498AD-B9BB-4F60-AE60-2A3101DB005D}"/>
              </a:ext>
            </a:extLst>
          </p:cNvPr>
          <p:cNvSpPr txBox="1">
            <a:spLocks/>
          </p:cNvSpPr>
          <p:nvPr/>
        </p:nvSpPr>
        <p:spPr>
          <a:xfrm>
            <a:off x="6033647" y="2758189"/>
            <a:ext cx="1498231" cy="279930"/>
          </a:xfrm>
          <a:prstGeom prst="rect">
            <a:avLst/>
          </a:prstGeom>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200" b="1" dirty="0">
                <a:solidFill>
                  <a:schemeClr val="bg1"/>
                </a:solidFill>
              </a:rPr>
              <a:t>Steam-</a:t>
            </a:r>
          </a:p>
          <a:p>
            <a:pPr algn="ctr"/>
            <a:r>
              <a:rPr lang="de-DE" sz="1200" b="1" dirty="0">
                <a:solidFill>
                  <a:schemeClr val="bg1"/>
                </a:solidFill>
              </a:rPr>
              <a:t> </a:t>
            </a:r>
            <a:r>
              <a:rPr lang="de-DE" sz="1200" b="1" dirty="0" err="1">
                <a:solidFill>
                  <a:schemeClr val="bg1"/>
                </a:solidFill>
              </a:rPr>
              <a:t>reforming</a:t>
            </a:r>
            <a:endParaRPr lang="de-DE" sz="1200" b="1" dirty="0">
              <a:solidFill>
                <a:schemeClr val="bg1"/>
              </a:solidFill>
            </a:endParaRPr>
          </a:p>
        </p:txBody>
      </p:sp>
      <p:sp>
        <p:nvSpPr>
          <p:cNvPr id="86" name="Textplatzhalter 2">
            <a:extLst>
              <a:ext uri="{FF2B5EF4-FFF2-40B4-BE49-F238E27FC236}">
                <a16:creationId xmlns:a16="http://schemas.microsoft.com/office/drawing/2014/main" id="{90C8EAC5-D725-4775-AA8D-758BCD071A82}"/>
              </a:ext>
            </a:extLst>
          </p:cNvPr>
          <p:cNvSpPr txBox="1">
            <a:spLocks/>
          </p:cNvSpPr>
          <p:nvPr/>
        </p:nvSpPr>
        <p:spPr>
          <a:xfrm>
            <a:off x="4637571" y="2883295"/>
            <a:ext cx="1498231" cy="27993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lgn="ctr"/>
            <a:r>
              <a:rPr lang="de-DE" sz="1200" b="1" dirty="0">
                <a:solidFill>
                  <a:schemeClr val="bg1"/>
                </a:solidFill>
              </a:rPr>
              <a:t>Elektrolyse</a:t>
            </a:r>
          </a:p>
        </p:txBody>
      </p:sp>
      <p:pic>
        <p:nvPicPr>
          <p:cNvPr id="87" name="Grafik 86">
            <a:extLst>
              <a:ext uri="{FF2B5EF4-FFF2-40B4-BE49-F238E27FC236}">
                <a16:creationId xmlns:a16="http://schemas.microsoft.com/office/drawing/2014/main" id="{E2F62A2E-74DD-4DFE-8484-C3F55E4D572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021720" y="2423864"/>
            <a:ext cx="346274" cy="389558"/>
          </a:xfrm>
          <a:prstGeom prst="rect">
            <a:avLst/>
          </a:prstGeom>
        </p:spPr>
      </p:pic>
      <p:pic>
        <p:nvPicPr>
          <p:cNvPr id="88" name="Grafik 87">
            <a:extLst>
              <a:ext uri="{FF2B5EF4-FFF2-40B4-BE49-F238E27FC236}">
                <a16:creationId xmlns:a16="http://schemas.microsoft.com/office/drawing/2014/main" id="{5C7F5D14-162E-4BC9-A1DA-811BAF33173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50210" y="2310405"/>
            <a:ext cx="413932" cy="465674"/>
          </a:xfrm>
          <a:prstGeom prst="rect">
            <a:avLst/>
          </a:prstGeom>
        </p:spPr>
      </p:pic>
      <p:sp>
        <p:nvSpPr>
          <p:cNvPr id="45" name="Textplatzhalter 2">
            <a:extLst>
              <a:ext uri="{FF2B5EF4-FFF2-40B4-BE49-F238E27FC236}">
                <a16:creationId xmlns:a16="http://schemas.microsoft.com/office/drawing/2014/main" id="{84EB6C30-14D6-44C1-9E45-6F136CE47ADB}"/>
              </a:ext>
            </a:extLst>
          </p:cNvPr>
          <p:cNvSpPr txBox="1">
            <a:spLocks/>
          </p:cNvSpPr>
          <p:nvPr/>
        </p:nvSpPr>
        <p:spPr>
          <a:xfrm>
            <a:off x="4539394" y="3752137"/>
            <a:ext cx="4316750" cy="1058340"/>
          </a:xfrm>
          <a:prstGeom prst="rect">
            <a:avLst/>
          </a:prstGeom>
        </p:spPr>
        <p:txBody>
          <a:bodyPr vert="horz" lIns="71579" tIns="35790" rIns="71579" bIns="35790">
            <a:norm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a:spcBef>
                <a:spcPts val="0"/>
              </a:spcBef>
              <a:spcAft>
                <a:spcPts val="600"/>
              </a:spcAft>
            </a:pPr>
            <a:r>
              <a:rPr lang="de-DE" sz="1200" b="1" dirty="0">
                <a:solidFill>
                  <a:schemeClr val="tx1"/>
                </a:solidFill>
              </a:rPr>
              <a:t>Wasserstoff lässt sich global beschaffen</a:t>
            </a:r>
          </a:p>
          <a:p>
            <a:pPr>
              <a:spcBef>
                <a:spcPts val="0"/>
              </a:spcBef>
              <a:spcAft>
                <a:spcPts val="600"/>
              </a:spcAft>
            </a:pPr>
            <a:r>
              <a:rPr lang="de-DE" sz="1200" b="1" dirty="0">
                <a:solidFill>
                  <a:schemeClr val="tx1"/>
                </a:solidFill>
              </a:rPr>
              <a:t>Wir brauchen Technologieoffenheit in Bezug auf Wasserstoff-Herstellungsverfahren und Quellen</a:t>
            </a:r>
          </a:p>
        </p:txBody>
      </p:sp>
      <p:sp>
        <p:nvSpPr>
          <p:cNvPr id="5" name="Textfeld 4">
            <a:extLst>
              <a:ext uri="{FF2B5EF4-FFF2-40B4-BE49-F238E27FC236}">
                <a16:creationId xmlns:a16="http://schemas.microsoft.com/office/drawing/2014/main" id="{1B2AF601-44FA-5543-3B2D-5B404F6AAAC4}"/>
              </a:ext>
            </a:extLst>
          </p:cNvPr>
          <p:cNvSpPr txBox="1"/>
          <p:nvPr/>
        </p:nvSpPr>
        <p:spPr>
          <a:xfrm>
            <a:off x="4461281" y="953864"/>
            <a:ext cx="4572000" cy="1154162"/>
          </a:xfrm>
          <a:prstGeom prst="rect">
            <a:avLst/>
          </a:prstGeom>
          <a:noFill/>
        </p:spPr>
        <p:txBody>
          <a:bodyPr wrap="square">
            <a:spAutoFit/>
          </a:bodyPr>
          <a:lstStyle/>
          <a:p>
            <a:pPr>
              <a:spcAft>
                <a:spcPts val="600"/>
              </a:spcAft>
            </a:pPr>
            <a:r>
              <a:rPr lang="de-DE" sz="1600" b="1" dirty="0"/>
              <a:t>Strom liefert nur 20% unserer Energie, Moleküle dagegen 80%</a:t>
            </a:r>
          </a:p>
          <a:p>
            <a:pPr>
              <a:spcAft>
                <a:spcPts val="600"/>
              </a:spcAft>
            </a:pPr>
            <a:r>
              <a:rPr lang="de-DE" b="1" dirty="0"/>
              <a:t>Wasserstoff  ist das ideale kohlenstofffreie Molekül </a:t>
            </a:r>
            <a:endParaRPr lang="de-DE" sz="1600" b="1" dirty="0"/>
          </a:p>
        </p:txBody>
      </p:sp>
      <p:sp>
        <p:nvSpPr>
          <p:cNvPr id="6" name="Textfeld 5">
            <a:extLst>
              <a:ext uri="{FF2B5EF4-FFF2-40B4-BE49-F238E27FC236}">
                <a16:creationId xmlns:a16="http://schemas.microsoft.com/office/drawing/2014/main" id="{B480FA76-6B63-F161-AB2D-A44A627F46FE}"/>
              </a:ext>
            </a:extLst>
          </p:cNvPr>
          <p:cNvSpPr txBox="1"/>
          <p:nvPr/>
        </p:nvSpPr>
        <p:spPr>
          <a:xfrm flipH="1">
            <a:off x="3421003" y="2615526"/>
            <a:ext cx="1272063" cy="307777"/>
          </a:xfrm>
          <a:prstGeom prst="rect">
            <a:avLst/>
          </a:prstGeom>
          <a:solidFill>
            <a:schemeClr val="bg1"/>
          </a:solidFill>
        </p:spPr>
        <p:txBody>
          <a:bodyPr wrap="square" rtlCol="0">
            <a:spAutoFit/>
          </a:bodyPr>
          <a:lstStyle/>
          <a:p>
            <a:r>
              <a:rPr lang="de-DE" sz="1400" b="1" dirty="0"/>
              <a:t>Wasserstoff</a:t>
            </a:r>
          </a:p>
        </p:txBody>
      </p:sp>
      <p:pic>
        <p:nvPicPr>
          <p:cNvPr id="4" name="Grafik 3">
            <a:extLst>
              <a:ext uri="{FF2B5EF4-FFF2-40B4-BE49-F238E27FC236}">
                <a16:creationId xmlns:a16="http://schemas.microsoft.com/office/drawing/2014/main" id="{BB2BE1B6-764E-164A-AB91-108153881591}"/>
              </a:ext>
            </a:extLst>
          </p:cNvPr>
          <p:cNvPicPr>
            <a:picLocks noChangeAspect="1"/>
          </p:cNvPicPr>
          <p:nvPr/>
        </p:nvPicPr>
        <p:blipFill>
          <a:blip r:embed="rId5"/>
          <a:stretch>
            <a:fillRect/>
          </a:stretch>
        </p:blipFill>
        <p:spPr>
          <a:xfrm>
            <a:off x="2740526" y="1821246"/>
            <a:ext cx="846999" cy="553819"/>
          </a:xfrm>
          <a:prstGeom prst="rect">
            <a:avLst/>
          </a:prstGeom>
        </p:spPr>
      </p:pic>
      <p:pic>
        <p:nvPicPr>
          <p:cNvPr id="8" name="Grafik 7">
            <a:extLst>
              <a:ext uri="{FF2B5EF4-FFF2-40B4-BE49-F238E27FC236}">
                <a16:creationId xmlns:a16="http://schemas.microsoft.com/office/drawing/2014/main" id="{00F6D4F4-29E9-2CEE-FCC3-EB33459E24B7}"/>
              </a:ext>
            </a:extLst>
          </p:cNvPr>
          <p:cNvPicPr>
            <a:picLocks noChangeAspect="1"/>
          </p:cNvPicPr>
          <p:nvPr/>
        </p:nvPicPr>
        <p:blipFill>
          <a:blip r:embed="rId6"/>
          <a:stretch>
            <a:fillRect/>
          </a:stretch>
        </p:blipFill>
        <p:spPr>
          <a:xfrm>
            <a:off x="1546508" y="1823020"/>
            <a:ext cx="942079" cy="584254"/>
          </a:xfrm>
          <a:prstGeom prst="rect">
            <a:avLst/>
          </a:prstGeom>
        </p:spPr>
      </p:pic>
      <p:pic>
        <p:nvPicPr>
          <p:cNvPr id="9" name="Grafik 8">
            <a:extLst>
              <a:ext uri="{FF2B5EF4-FFF2-40B4-BE49-F238E27FC236}">
                <a16:creationId xmlns:a16="http://schemas.microsoft.com/office/drawing/2014/main" id="{27E2431A-D39D-2C8E-959A-A1401E2D439D}"/>
              </a:ext>
            </a:extLst>
          </p:cNvPr>
          <p:cNvPicPr>
            <a:picLocks noChangeAspect="1"/>
          </p:cNvPicPr>
          <p:nvPr/>
        </p:nvPicPr>
        <p:blipFill>
          <a:blip r:embed="rId7"/>
          <a:stretch>
            <a:fillRect/>
          </a:stretch>
        </p:blipFill>
        <p:spPr>
          <a:xfrm>
            <a:off x="2740526" y="3211548"/>
            <a:ext cx="846998" cy="508214"/>
          </a:xfrm>
          <a:prstGeom prst="rect">
            <a:avLst/>
          </a:prstGeom>
        </p:spPr>
      </p:pic>
      <p:pic>
        <p:nvPicPr>
          <p:cNvPr id="10" name="Grafik 9">
            <a:extLst>
              <a:ext uri="{FF2B5EF4-FFF2-40B4-BE49-F238E27FC236}">
                <a16:creationId xmlns:a16="http://schemas.microsoft.com/office/drawing/2014/main" id="{36F5D373-5440-AB9A-87FF-E3A97FEBCA7B}"/>
              </a:ext>
            </a:extLst>
          </p:cNvPr>
          <p:cNvPicPr>
            <a:picLocks noChangeAspect="1"/>
          </p:cNvPicPr>
          <p:nvPr/>
        </p:nvPicPr>
        <p:blipFill>
          <a:blip r:embed="rId8"/>
          <a:stretch>
            <a:fillRect/>
          </a:stretch>
        </p:blipFill>
        <p:spPr>
          <a:xfrm>
            <a:off x="1580773" y="3187464"/>
            <a:ext cx="898384" cy="584254"/>
          </a:xfrm>
          <a:prstGeom prst="rect">
            <a:avLst/>
          </a:prstGeom>
        </p:spPr>
      </p:pic>
      <p:pic>
        <p:nvPicPr>
          <p:cNvPr id="11" name="Grafik 10">
            <a:extLst>
              <a:ext uri="{FF2B5EF4-FFF2-40B4-BE49-F238E27FC236}">
                <a16:creationId xmlns:a16="http://schemas.microsoft.com/office/drawing/2014/main" id="{47431C6B-5EE1-BBC1-F1B4-859844BF3F5F}"/>
              </a:ext>
            </a:extLst>
          </p:cNvPr>
          <p:cNvPicPr>
            <a:picLocks noChangeAspect="1"/>
          </p:cNvPicPr>
          <p:nvPr/>
        </p:nvPicPr>
        <p:blipFill>
          <a:blip r:embed="rId9"/>
          <a:stretch>
            <a:fillRect/>
          </a:stretch>
        </p:blipFill>
        <p:spPr>
          <a:xfrm>
            <a:off x="502464" y="2427238"/>
            <a:ext cx="645881" cy="486467"/>
          </a:xfrm>
          <a:prstGeom prst="rect">
            <a:avLst/>
          </a:prstGeom>
        </p:spPr>
      </p:pic>
      <p:pic>
        <p:nvPicPr>
          <p:cNvPr id="12" name="Grafik 11">
            <a:extLst>
              <a:ext uri="{FF2B5EF4-FFF2-40B4-BE49-F238E27FC236}">
                <a16:creationId xmlns:a16="http://schemas.microsoft.com/office/drawing/2014/main" id="{15962B5D-FBE9-751A-1B28-6339F2AF6B3A}"/>
              </a:ext>
            </a:extLst>
          </p:cNvPr>
          <p:cNvPicPr>
            <a:picLocks noChangeAspect="1"/>
          </p:cNvPicPr>
          <p:nvPr/>
        </p:nvPicPr>
        <p:blipFill>
          <a:blip r:embed="rId10"/>
          <a:stretch>
            <a:fillRect/>
          </a:stretch>
        </p:blipFill>
        <p:spPr>
          <a:xfrm>
            <a:off x="502974" y="1898679"/>
            <a:ext cx="615561" cy="389558"/>
          </a:xfrm>
          <a:prstGeom prst="rect">
            <a:avLst/>
          </a:prstGeom>
        </p:spPr>
      </p:pic>
      <p:sp>
        <p:nvSpPr>
          <p:cNvPr id="13" name="Rechteck 12">
            <a:extLst>
              <a:ext uri="{FF2B5EF4-FFF2-40B4-BE49-F238E27FC236}">
                <a16:creationId xmlns:a16="http://schemas.microsoft.com/office/drawing/2014/main" id="{94B91EDA-1C64-9A5A-FFA7-B08E7F76D4FD}"/>
              </a:ext>
            </a:extLst>
          </p:cNvPr>
          <p:cNvSpPr/>
          <p:nvPr/>
        </p:nvSpPr>
        <p:spPr>
          <a:xfrm>
            <a:off x="1240894" y="931149"/>
            <a:ext cx="2804898" cy="467063"/>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5D37C75A-31D1-6EFB-A1F7-9C1BC072393E}"/>
              </a:ext>
            </a:extLst>
          </p:cNvPr>
          <p:cNvSpPr/>
          <p:nvPr/>
        </p:nvSpPr>
        <p:spPr>
          <a:xfrm>
            <a:off x="400136" y="925368"/>
            <a:ext cx="848136" cy="467063"/>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60494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912A8-A7BF-4FCD-B4EB-DF7B7A9BAC07}"/>
              </a:ext>
            </a:extLst>
          </p:cNvPr>
          <p:cNvSpPr>
            <a:spLocks noGrp="1"/>
          </p:cNvSpPr>
          <p:nvPr>
            <p:ph type="title"/>
          </p:nvPr>
        </p:nvSpPr>
        <p:spPr>
          <a:xfrm>
            <a:off x="154696" y="124844"/>
            <a:ext cx="7926509" cy="666987"/>
          </a:xfrm>
        </p:spPr>
        <p:txBody>
          <a:bodyPr/>
          <a:lstStyle/>
          <a:p>
            <a:r>
              <a:rPr lang="de-DE" sz="1800"/>
              <a:t>Studien zeigen: Es ist genügend Wasserstoff verfügbar </a:t>
            </a:r>
          </a:p>
        </p:txBody>
      </p:sp>
      <p:grpSp>
        <p:nvGrpSpPr>
          <p:cNvPr id="35" name="Gruppieren 34">
            <a:extLst>
              <a:ext uri="{FF2B5EF4-FFF2-40B4-BE49-F238E27FC236}">
                <a16:creationId xmlns:a16="http://schemas.microsoft.com/office/drawing/2014/main" id="{A9389447-EDF3-4E63-8CA1-C8ED1EAFE342}"/>
              </a:ext>
            </a:extLst>
          </p:cNvPr>
          <p:cNvGrpSpPr/>
          <p:nvPr/>
        </p:nvGrpSpPr>
        <p:grpSpPr>
          <a:xfrm>
            <a:off x="164647" y="794501"/>
            <a:ext cx="8824657" cy="3212284"/>
            <a:chOff x="241940" y="1236042"/>
            <a:chExt cx="8824657" cy="3212284"/>
          </a:xfrm>
        </p:grpSpPr>
        <p:grpSp>
          <p:nvGrpSpPr>
            <p:cNvPr id="6" name="Gruppieren 5">
              <a:extLst>
                <a:ext uri="{FF2B5EF4-FFF2-40B4-BE49-F238E27FC236}">
                  <a16:creationId xmlns:a16="http://schemas.microsoft.com/office/drawing/2014/main" id="{5C78D26F-8D23-40AA-8A6C-E240C14CFFBB}"/>
                </a:ext>
              </a:extLst>
            </p:cNvPr>
            <p:cNvGrpSpPr/>
            <p:nvPr/>
          </p:nvGrpSpPr>
          <p:grpSpPr>
            <a:xfrm>
              <a:off x="241940" y="1337830"/>
              <a:ext cx="3856156" cy="3079888"/>
              <a:chOff x="828792" y="683414"/>
              <a:chExt cx="6996080" cy="4622246"/>
            </a:xfrm>
          </p:grpSpPr>
          <p:graphicFrame>
            <p:nvGraphicFramePr>
              <p:cNvPr id="7" name="Diagramm 6">
                <a:extLst>
                  <a:ext uri="{FF2B5EF4-FFF2-40B4-BE49-F238E27FC236}">
                    <a16:creationId xmlns:a16="http://schemas.microsoft.com/office/drawing/2014/main" id="{E9EDF4D5-4988-479F-BA76-EBB6618DC0DE}"/>
                  </a:ext>
                </a:extLst>
              </p:cNvPr>
              <p:cNvGraphicFramePr/>
              <p:nvPr/>
            </p:nvGraphicFramePr>
            <p:xfrm>
              <a:off x="969223" y="683414"/>
              <a:ext cx="6855649" cy="462224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Gerader Verbinder 7">
                <a:extLst>
                  <a:ext uri="{FF2B5EF4-FFF2-40B4-BE49-F238E27FC236}">
                    <a16:creationId xmlns:a16="http://schemas.microsoft.com/office/drawing/2014/main" id="{95CADBA0-D5A7-4723-86FC-51EC86C897D5}"/>
                  </a:ext>
                </a:extLst>
              </p:cNvPr>
              <p:cNvCxnSpPr>
                <a:cxnSpLocks/>
              </p:cNvCxnSpPr>
              <p:nvPr/>
            </p:nvCxnSpPr>
            <p:spPr>
              <a:xfrm>
                <a:off x="2534351" y="3494271"/>
                <a:ext cx="1224136" cy="0"/>
              </a:xfrm>
              <a:prstGeom prst="line">
                <a:avLst/>
              </a:prstGeom>
              <a:ln w="12700">
                <a:solidFill>
                  <a:srgbClr val="6DC4A8"/>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Legende: Linie 10">
                <a:extLst>
                  <a:ext uri="{FF2B5EF4-FFF2-40B4-BE49-F238E27FC236}">
                    <a16:creationId xmlns:a16="http://schemas.microsoft.com/office/drawing/2014/main" id="{29A7AD29-042F-4B1B-A821-719D0BCD2A99}"/>
                  </a:ext>
                </a:extLst>
              </p:cNvPr>
              <p:cNvSpPr/>
              <p:nvPr/>
            </p:nvSpPr>
            <p:spPr>
              <a:xfrm>
                <a:off x="3618595" y="2933793"/>
                <a:ext cx="1556904" cy="418408"/>
              </a:xfrm>
              <a:prstGeom prst="borderCallout1">
                <a:avLst>
                  <a:gd name="adj1" fmla="val 56030"/>
                  <a:gd name="adj2" fmla="val -625"/>
                  <a:gd name="adj3" fmla="val 131542"/>
                  <a:gd name="adj4" fmla="val -35595"/>
                </a:avLst>
              </a:prstGeom>
              <a:solidFill>
                <a:srgbClr val="6DC4A8"/>
              </a:solidFill>
              <a:ln>
                <a:solidFill>
                  <a:srgbClr val="6DC4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700" b="1">
                    <a:solidFill>
                      <a:schemeClr val="tx1"/>
                    </a:solidFill>
                    <a:latin typeface="Arial" panose="020B0604020202020204" pitchFamily="34" charset="0"/>
                    <a:cs typeface="Arial" panose="020B0604020202020204" pitchFamily="34" charset="0"/>
                  </a:rPr>
                  <a:t>Davon grüner H2: 171 TWh</a:t>
                </a:r>
              </a:p>
            </p:txBody>
          </p:sp>
          <p:sp>
            <p:nvSpPr>
              <p:cNvPr id="14" name="Textfeld 13">
                <a:extLst>
                  <a:ext uri="{FF2B5EF4-FFF2-40B4-BE49-F238E27FC236}">
                    <a16:creationId xmlns:a16="http://schemas.microsoft.com/office/drawing/2014/main" id="{60E70D26-75DF-48B8-AAC6-4FEBD9486317}"/>
                  </a:ext>
                </a:extLst>
              </p:cNvPr>
              <p:cNvSpPr txBox="1"/>
              <p:nvPr/>
            </p:nvSpPr>
            <p:spPr>
              <a:xfrm>
                <a:off x="828792" y="4020735"/>
                <a:ext cx="1373840" cy="369524"/>
              </a:xfrm>
              <a:prstGeom prst="rect">
                <a:avLst/>
              </a:prstGeom>
              <a:noFill/>
            </p:spPr>
            <p:txBody>
              <a:bodyPr wrap="square" rtlCol="0">
                <a:spAutoFit/>
              </a:bodyPr>
              <a:lstStyle/>
              <a:p>
                <a:r>
                  <a:rPr lang="de-DE" sz="1000">
                    <a:solidFill>
                      <a:schemeClr val="bg1">
                        <a:lumMod val="50000"/>
                      </a:schemeClr>
                    </a:solidFill>
                  </a:rPr>
                  <a:t>TWh</a:t>
                </a:r>
              </a:p>
            </p:txBody>
          </p:sp>
        </p:grpSp>
        <p:grpSp>
          <p:nvGrpSpPr>
            <p:cNvPr id="15" name="Gruppieren 14">
              <a:extLst>
                <a:ext uri="{FF2B5EF4-FFF2-40B4-BE49-F238E27FC236}">
                  <a16:creationId xmlns:a16="http://schemas.microsoft.com/office/drawing/2014/main" id="{7FF05B26-C807-4C55-BF7A-E1C109AE7E31}"/>
                </a:ext>
              </a:extLst>
            </p:cNvPr>
            <p:cNvGrpSpPr/>
            <p:nvPr/>
          </p:nvGrpSpPr>
          <p:grpSpPr>
            <a:xfrm>
              <a:off x="4654269" y="1236042"/>
              <a:ext cx="4412328" cy="3212284"/>
              <a:chOff x="887588" y="754534"/>
              <a:chExt cx="7982442" cy="4064000"/>
            </a:xfrm>
          </p:grpSpPr>
          <p:graphicFrame>
            <p:nvGraphicFramePr>
              <p:cNvPr id="16" name="Diagramm 15">
                <a:extLst>
                  <a:ext uri="{FF2B5EF4-FFF2-40B4-BE49-F238E27FC236}">
                    <a16:creationId xmlns:a16="http://schemas.microsoft.com/office/drawing/2014/main" id="{E3121C47-0B7F-490C-B91D-572D568C2B0D}"/>
                  </a:ext>
                </a:extLst>
              </p:cNvPr>
              <p:cNvGraphicFramePr/>
              <p:nvPr/>
            </p:nvGraphicFramePr>
            <p:xfrm>
              <a:off x="969223" y="754534"/>
              <a:ext cx="6855648"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Gerader Verbinder 17">
                <a:extLst>
                  <a:ext uri="{FF2B5EF4-FFF2-40B4-BE49-F238E27FC236}">
                    <a16:creationId xmlns:a16="http://schemas.microsoft.com/office/drawing/2014/main" id="{D064F373-6E06-4DDC-9B29-1543011548DB}"/>
                  </a:ext>
                </a:extLst>
              </p:cNvPr>
              <p:cNvCxnSpPr>
                <a:cxnSpLocks/>
              </p:cNvCxnSpPr>
              <p:nvPr/>
            </p:nvCxnSpPr>
            <p:spPr>
              <a:xfrm flipV="1">
                <a:off x="2569885" y="3202526"/>
                <a:ext cx="1075152" cy="5278"/>
              </a:xfrm>
              <a:prstGeom prst="line">
                <a:avLst/>
              </a:prstGeom>
              <a:ln w="12700">
                <a:solidFill>
                  <a:srgbClr val="6DC4A8"/>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Legende: Linie 19">
                <a:extLst>
                  <a:ext uri="{FF2B5EF4-FFF2-40B4-BE49-F238E27FC236}">
                    <a16:creationId xmlns:a16="http://schemas.microsoft.com/office/drawing/2014/main" id="{046B22A6-9081-4C9F-918C-645C5090F406}"/>
                  </a:ext>
                </a:extLst>
              </p:cNvPr>
              <p:cNvSpPr/>
              <p:nvPr/>
            </p:nvSpPr>
            <p:spPr>
              <a:xfrm>
                <a:off x="3652140" y="2616018"/>
                <a:ext cx="1489812" cy="431085"/>
              </a:xfrm>
              <a:prstGeom prst="borderCallout1">
                <a:avLst>
                  <a:gd name="adj1" fmla="val 56030"/>
                  <a:gd name="adj2" fmla="val -625"/>
                  <a:gd name="adj3" fmla="val 137920"/>
                  <a:gd name="adj4" fmla="val -51877"/>
                </a:avLst>
              </a:prstGeom>
              <a:solidFill>
                <a:srgbClr val="6DC4A8"/>
              </a:solidFill>
              <a:ln>
                <a:solidFill>
                  <a:srgbClr val="6DC4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700" b="1">
                    <a:solidFill>
                      <a:schemeClr val="tx1"/>
                    </a:solidFill>
                    <a:latin typeface="Arial" panose="020B0604020202020204" pitchFamily="34" charset="0"/>
                    <a:cs typeface="Arial" panose="020B0604020202020204" pitchFamily="34" charset="0"/>
                  </a:rPr>
                  <a:t>Davon grüner H2: 487 TWh</a:t>
                </a:r>
              </a:p>
            </p:txBody>
          </p:sp>
          <p:cxnSp>
            <p:nvCxnSpPr>
              <p:cNvPr id="21" name="Gerader Verbinder 20">
                <a:extLst>
                  <a:ext uri="{FF2B5EF4-FFF2-40B4-BE49-F238E27FC236}">
                    <a16:creationId xmlns:a16="http://schemas.microsoft.com/office/drawing/2014/main" id="{B865A535-8AC7-4117-B3D9-AAC193BAFEB5}"/>
                  </a:ext>
                </a:extLst>
              </p:cNvPr>
              <p:cNvCxnSpPr/>
              <p:nvPr/>
            </p:nvCxnSpPr>
            <p:spPr>
              <a:xfrm>
                <a:off x="6136738" y="1805075"/>
                <a:ext cx="1224135" cy="0"/>
              </a:xfrm>
              <a:prstGeom prst="line">
                <a:avLst/>
              </a:prstGeom>
              <a:ln w="12700">
                <a:solidFill>
                  <a:srgbClr val="6DC4A8"/>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Legende: Linie 21">
                <a:extLst>
                  <a:ext uri="{FF2B5EF4-FFF2-40B4-BE49-F238E27FC236}">
                    <a16:creationId xmlns:a16="http://schemas.microsoft.com/office/drawing/2014/main" id="{32476B6F-FE65-4783-A8FD-840499DA8633}"/>
                  </a:ext>
                </a:extLst>
              </p:cNvPr>
              <p:cNvSpPr/>
              <p:nvPr/>
            </p:nvSpPr>
            <p:spPr>
              <a:xfrm>
                <a:off x="7216789" y="1198416"/>
                <a:ext cx="1653241" cy="431085"/>
              </a:xfrm>
              <a:prstGeom prst="borderCallout1">
                <a:avLst>
                  <a:gd name="adj1" fmla="val 56030"/>
                  <a:gd name="adj2" fmla="val -625"/>
                  <a:gd name="adj3" fmla="val 140388"/>
                  <a:gd name="adj4" fmla="val -24245"/>
                </a:avLst>
              </a:prstGeom>
              <a:solidFill>
                <a:srgbClr val="6DC4A8"/>
              </a:solidFill>
              <a:ln>
                <a:solidFill>
                  <a:srgbClr val="6DC4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700" b="1">
                    <a:solidFill>
                      <a:schemeClr val="tx1"/>
                    </a:solidFill>
                    <a:latin typeface="Arial" panose="020B0604020202020204" pitchFamily="34" charset="0"/>
                    <a:cs typeface="Arial" panose="020B0604020202020204" pitchFamily="34" charset="0"/>
                  </a:rPr>
                  <a:t>Davon grüner H2: 1934 TWh</a:t>
                </a:r>
              </a:p>
            </p:txBody>
          </p:sp>
          <p:sp>
            <p:nvSpPr>
              <p:cNvPr id="25" name="Textfeld 24">
                <a:extLst>
                  <a:ext uri="{FF2B5EF4-FFF2-40B4-BE49-F238E27FC236}">
                    <a16:creationId xmlns:a16="http://schemas.microsoft.com/office/drawing/2014/main" id="{E60468D8-DD7D-4503-9D88-D80A42B462CE}"/>
                  </a:ext>
                </a:extLst>
              </p:cNvPr>
              <p:cNvSpPr txBox="1"/>
              <p:nvPr/>
            </p:nvSpPr>
            <p:spPr>
              <a:xfrm>
                <a:off x="887588" y="3701929"/>
                <a:ext cx="1156189" cy="311505"/>
              </a:xfrm>
              <a:prstGeom prst="rect">
                <a:avLst/>
              </a:prstGeom>
              <a:noFill/>
            </p:spPr>
            <p:txBody>
              <a:bodyPr wrap="square" rtlCol="0">
                <a:spAutoFit/>
              </a:bodyPr>
              <a:lstStyle/>
              <a:p>
                <a:r>
                  <a:rPr lang="de-DE" sz="1000">
                    <a:solidFill>
                      <a:schemeClr val="bg1">
                        <a:lumMod val="50000"/>
                      </a:schemeClr>
                    </a:solidFill>
                  </a:rPr>
                  <a:t>TWh</a:t>
                </a:r>
              </a:p>
            </p:txBody>
          </p:sp>
        </p:grpSp>
        <p:sp>
          <p:nvSpPr>
            <p:cNvPr id="29" name="Textfeld 28">
              <a:extLst>
                <a:ext uri="{FF2B5EF4-FFF2-40B4-BE49-F238E27FC236}">
                  <a16:creationId xmlns:a16="http://schemas.microsoft.com/office/drawing/2014/main" id="{051DB8E6-91EF-4497-A0EF-628D7A8D85B1}"/>
                </a:ext>
              </a:extLst>
            </p:cNvPr>
            <p:cNvSpPr txBox="1"/>
            <p:nvPr/>
          </p:nvSpPr>
          <p:spPr>
            <a:xfrm>
              <a:off x="778262" y="2779143"/>
              <a:ext cx="467157" cy="246221"/>
            </a:xfrm>
            <a:prstGeom prst="rect">
              <a:avLst/>
            </a:prstGeom>
            <a:noFill/>
          </p:spPr>
          <p:txBody>
            <a:bodyPr wrap="square" rtlCol="0">
              <a:spAutoFit/>
            </a:bodyPr>
            <a:lstStyle/>
            <a:p>
              <a:pPr algn="ctr"/>
              <a:r>
                <a:rPr lang="de-DE" sz="1000"/>
                <a:t>291</a:t>
              </a:r>
            </a:p>
          </p:txBody>
        </p:sp>
        <p:sp>
          <p:nvSpPr>
            <p:cNvPr id="30" name="Textfeld 29">
              <a:extLst>
                <a:ext uri="{FF2B5EF4-FFF2-40B4-BE49-F238E27FC236}">
                  <a16:creationId xmlns:a16="http://schemas.microsoft.com/office/drawing/2014/main" id="{424697CA-9910-4C90-9396-BDEE68B5A738}"/>
                </a:ext>
              </a:extLst>
            </p:cNvPr>
            <p:cNvSpPr txBox="1"/>
            <p:nvPr/>
          </p:nvSpPr>
          <p:spPr>
            <a:xfrm>
              <a:off x="2836715" y="1699301"/>
              <a:ext cx="467157" cy="246221"/>
            </a:xfrm>
            <a:prstGeom prst="rect">
              <a:avLst/>
            </a:prstGeom>
            <a:noFill/>
          </p:spPr>
          <p:txBody>
            <a:bodyPr wrap="square" rtlCol="0">
              <a:spAutoFit/>
            </a:bodyPr>
            <a:lstStyle/>
            <a:p>
              <a:pPr algn="ctr"/>
              <a:r>
                <a:rPr lang="de-DE" sz="1000"/>
                <a:t>847</a:t>
              </a:r>
            </a:p>
          </p:txBody>
        </p:sp>
        <p:sp>
          <p:nvSpPr>
            <p:cNvPr id="31" name="Textfeld 30">
              <a:extLst>
                <a:ext uri="{FF2B5EF4-FFF2-40B4-BE49-F238E27FC236}">
                  <a16:creationId xmlns:a16="http://schemas.microsoft.com/office/drawing/2014/main" id="{E02AE2FE-2277-40E0-9DCD-58CA107A5867}"/>
                </a:ext>
              </a:extLst>
            </p:cNvPr>
            <p:cNvSpPr txBox="1"/>
            <p:nvPr/>
          </p:nvSpPr>
          <p:spPr>
            <a:xfrm>
              <a:off x="5242317" y="2860387"/>
              <a:ext cx="467157" cy="246221"/>
            </a:xfrm>
            <a:prstGeom prst="rect">
              <a:avLst/>
            </a:prstGeom>
            <a:noFill/>
          </p:spPr>
          <p:txBody>
            <a:bodyPr wrap="square" rtlCol="0">
              <a:spAutoFit/>
            </a:bodyPr>
            <a:lstStyle/>
            <a:p>
              <a:pPr algn="ctr"/>
              <a:r>
                <a:rPr lang="de-DE" sz="1000"/>
                <a:t>637</a:t>
              </a:r>
            </a:p>
          </p:txBody>
        </p:sp>
        <p:sp>
          <p:nvSpPr>
            <p:cNvPr id="33" name="Textfeld 32">
              <a:extLst>
                <a:ext uri="{FF2B5EF4-FFF2-40B4-BE49-F238E27FC236}">
                  <a16:creationId xmlns:a16="http://schemas.microsoft.com/office/drawing/2014/main" id="{C7FC01C9-5785-45A4-AEE3-FFC9718261BF}"/>
                </a:ext>
              </a:extLst>
            </p:cNvPr>
            <p:cNvSpPr txBox="1"/>
            <p:nvPr/>
          </p:nvSpPr>
          <p:spPr>
            <a:xfrm>
              <a:off x="7252272" y="1649813"/>
              <a:ext cx="467157" cy="246221"/>
            </a:xfrm>
            <a:prstGeom prst="rect">
              <a:avLst/>
            </a:prstGeom>
            <a:noFill/>
          </p:spPr>
          <p:txBody>
            <a:bodyPr wrap="square" rtlCol="0">
              <a:spAutoFit/>
            </a:bodyPr>
            <a:lstStyle/>
            <a:p>
              <a:pPr algn="ctr"/>
              <a:r>
                <a:rPr lang="de-DE" sz="1000"/>
                <a:t>2234</a:t>
              </a:r>
            </a:p>
          </p:txBody>
        </p:sp>
      </p:grpSp>
      <p:sp>
        <p:nvSpPr>
          <p:cNvPr id="34" name="Textfeld 33">
            <a:extLst>
              <a:ext uri="{FF2B5EF4-FFF2-40B4-BE49-F238E27FC236}">
                <a16:creationId xmlns:a16="http://schemas.microsoft.com/office/drawing/2014/main" id="{96E9E643-911F-4604-85A6-ED07A3CAB776}"/>
              </a:ext>
            </a:extLst>
          </p:cNvPr>
          <p:cNvSpPr txBox="1"/>
          <p:nvPr/>
        </p:nvSpPr>
        <p:spPr>
          <a:xfrm>
            <a:off x="107504" y="3462353"/>
            <a:ext cx="7436543" cy="230832"/>
          </a:xfrm>
          <a:prstGeom prst="rect">
            <a:avLst/>
          </a:prstGeom>
          <a:noFill/>
        </p:spPr>
        <p:txBody>
          <a:bodyPr wrap="square" rtlCol="0">
            <a:spAutoFit/>
          </a:bodyPr>
          <a:lstStyle/>
          <a:p>
            <a:r>
              <a:rPr lang="de-DE" sz="900" i="1" dirty="0">
                <a:solidFill>
                  <a:schemeClr val="bg1">
                    <a:lumMod val="50000"/>
                  </a:schemeClr>
                </a:solidFill>
              </a:rPr>
              <a:t>Quelle: Frontier Economics im Auftrag des DVGW </a:t>
            </a:r>
          </a:p>
        </p:txBody>
      </p:sp>
      <p:pic>
        <p:nvPicPr>
          <p:cNvPr id="12" name="Grafik 11">
            <a:extLst>
              <a:ext uri="{FF2B5EF4-FFF2-40B4-BE49-F238E27FC236}">
                <a16:creationId xmlns:a16="http://schemas.microsoft.com/office/drawing/2014/main" id="{82C9F6FB-0024-44DE-B35D-906194D8DACF}"/>
              </a:ext>
            </a:extLst>
          </p:cNvPr>
          <p:cNvPicPr>
            <a:picLocks noChangeAspect="1"/>
          </p:cNvPicPr>
          <p:nvPr/>
        </p:nvPicPr>
        <p:blipFill>
          <a:blip r:embed="rId5"/>
          <a:stretch>
            <a:fillRect/>
          </a:stretch>
        </p:blipFill>
        <p:spPr>
          <a:xfrm>
            <a:off x="419690" y="3745048"/>
            <a:ext cx="3936217" cy="441624"/>
          </a:xfrm>
          <a:prstGeom prst="rect">
            <a:avLst/>
          </a:prstGeom>
        </p:spPr>
      </p:pic>
      <p:sp>
        <p:nvSpPr>
          <p:cNvPr id="3" name="Textfeld 2">
            <a:extLst>
              <a:ext uri="{FF2B5EF4-FFF2-40B4-BE49-F238E27FC236}">
                <a16:creationId xmlns:a16="http://schemas.microsoft.com/office/drawing/2014/main" id="{E5AB62F5-A699-4826-98CA-6C47E788FA5A}"/>
              </a:ext>
            </a:extLst>
          </p:cNvPr>
          <p:cNvSpPr txBox="1"/>
          <p:nvPr/>
        </p:nvSpPr>
        <p:spPr>
          <a:xfrm>
            <a:off x="510768" y="4285867"/>
            <a:ext cx="7834432" cy="523220"/>
          </a:xfrm>
          <a:prstGeom prst="rect">
            <a:avLst/>
          </a:prstGeom>
          <a:noFill/>
          <a:ln w="28575">
            <a:noFill/>
          </a:ln>
        </p:spPr>
        <p:txBody>
          <a:bodyPr wrap="square" rtlCol="0">
            <a:spAutoFit/>
          </a:bodyPr>
          <a:lstStyle>
            <a:defPPr>
              <a:defRPr lang="de-DE"/>
            </a:defPPr>
            <a:lvl1pPr algn="ctr">
              <a:defRPr sz="1800" b="1">
                <a:gradFill>
                  <a:gsLst>
                    <a:gs pos="0">
                      <a:srgbClr val="3C9A87"/>
                    </a:gs>
                    <a:gs pos="100000">
                      <a:srgbClr val="0E2954"/>
                    </a:gs>
                  </a:gsLst>
                  <a:lin ang="0" scaled="0"/>
                </a:gradFill>
                <a:latin typeface="Arial"/>
                <a:cs typeface="Calibri"/>
              </a:defRPr>
            </a:lvl1pPr>
          </a:lstStyle>
          <a:p>
            <a:r>
              <a:rPr lang="de-DE" sz="1400" dirty="0">
                <a:solidFill>
                  <a:schemeClr val="tx1"/>
                </a:solidFill>
              </a:rPr>
              <a:t>Wasserstoff </a:t>
            </a:r>
            <a:r>
              <a:rPr lang="de-DE" sz="1400" b="0" dirty="0">
                <a:solidFill>
                  <a:schemeClr val="tx1"/>
                </a:solidFill>
              </a:rPr>
              <a:t>ist nicht der Champagner, </a:t>
            </a:r>
          </a:p>
          <a:p>
            <a:r>
              <a:rPr lang="de-DE" sz="1400" b="0" dirty="0">
                <a:solidFill>
                  <a:schemeClr val="tx1"/>
                </a:solidFill>
              </a:rPr>
              <a:t>sondern das </a:t>
            </a:r>
            <a:r>
              <a:rPr lang="de-DE" sz="1400" dirty="0">
                <a:solidFill>
                  <a:schemeClr val="tx1"/>
                </a:solidFill>
              </a:rPr>
              <a:t>Grundnahrungsmittel der Energiewende</a:t>
            </a:r>
          </a:p>
        </p:txBody>
      </p:sp>
      <p:sp>
        <p:nvSpPr>
          <p:cNvPr id="10" name="Rechteck 9">
            <a:extLst>
              <a:ext uri="{FF2B5EF4-FFF2-40B4-BE49-F238E27FC236}">
                <a16:creationId xmlns:a16="http://schemas.microsoft.com/office/drawing/2014/main" id="{86A90C8B-8A65-483C-B8CC-0AEA5FBFF0EA}"/>
              </a:ext>
            </a:extLst>
          </p:cNvPr>
          <p:cNvSpPr/>
          <p:nvPr/>
        </p:nvSpPr>
        <p:spPr>
          <a:xfrm>
            <a:off x="107504" y="886648"/>
            <a:ext cx="4320480" cy="2759205"/>
          </a:xfrm>
          <a:prstGeom prst="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32" name="Rechteck 31">
            <a:extLst>
              <a:ext uri="{FF2B5EF4-FFF2-40B4-BE49-F238E27FC236}">
                <a16:creationId xmlns:a16="http://schemas.microsoft.com/office/drawing/2014/main" id="{CFC33430-C9F3-4E8E-90B6-D875A23D9C00}"/>
              </a:ext>
            </a:extLst>
          </p:cNvPr>
          <p:cNvSpPr/>
          <p:nvPr/>
        </p:nvSpPr>
        <p:spPr>
          <a:xfrm>
            <a:off x="4531852" y="886647"/>
            <a:ext cx="4504644" cy="2759206"/>
          </a:xfrm>
          <a:prstGeom prst="rect">
            <a:avLst/>
          </a:prstGeom>
          <a:no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4" name="Foliennummernplatzhalter 3">
            <a:extLst>
              <a:ext uri="{FF2B5EF4-FFF2-40B4-BE49-F238E27FC236}">
                <a16:creationId xmlns:a16="http://schemas.microsoft.com/office/drawing/2014/main" id="{6CCAEEF8-5921-F1BE-FA9F-49EBA9131757}"/>
              </a:ext>
            </a:extLst>
          </p:cNvPr>
          <p:cNvSpPr>
            <a:spLocks noGrp="1"/>
          </p:cNvSpPr>
          <p:nvPr>
            <p:ph type="sldNum" sz="quarter" idx="13"/>
          </p:nvPr>
        </p:nvSpPr>
        <p:spPr/>
        <p:txBody>
          <a:bodyPr/>
          <a:lstStyle/>
          <a:p>
            <a:fld id="{06E39717-DBBA-4F45-8CD2-B914BAB34579}" type="slidenum">
              <a:rPr lang="de-DE" smtClean="0"/>
              <a:pPr/>
              <a:t>6</a:t>
            </a:fld>
            <a:endParaRPr lang="de-DE"/>
          </a:p>
        </p:txBody>
      </p:sp>
      <p:sp>
        <p:nvSpPr>
          <p:cNvPr id="5" name="Rechteck 4">
            <a:extLst>
              <a:ext uri="{FF2B5EF4-FFF2-40B4-BE49-F238E27FC236}">
                <a16:creationId xmlns:a16="http://schemas.microsoft.com/office/drawing/2014/main" id="{64AE6B67-A0CD-304B-2563-444BF7CAB0E2}"/>
              </a:ext>
            </a:extLst>
          </p:cNvPr>
          <p:cNvSpPr/>
          <p:nvPr/>
        </p:nvSpPr>
        <p:spPr>
          <a:xfrm>
            <a:off x="4572000" y="837118"/>
            <a:ext cx="4504644" cy="2876323"/>
          </a:xfrm>
          <a:prstGeom prst="rect">
            <a:avLst/>
          </a:prstGeom>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de-DE" sz="600" kern="1200" dirty="0"/>
          </a:p>
        </p:txBody>
      </p:sp>
      <p:pic>
        <p:nvPicPr>
          <p:cNvPr id="9" name="Grafik 8">
            <a:extLst>
              <a:ext uri="{FF2B5EF4-FFF2-40B4-BE49-F238E27FC236}">
                <a16:creationId xmlns:a16="http://schemas.microsoft.com/office/drawing/2014/main" id="{9D106FD1-A48A-6B88-C85E-02B8A405EC37}"/>
              </a:ext>
            </a:extLst>
          </p:cNvPr>
          <p:cNvPicPr>
            <a:picLocks noChangeAspect="1"/>
          </p:cNvPicPr>
          <p:nvPr/>
        </p:nvPicPr>
        <p:blipFill>
          <a:blip r:embed="rId6"/>
          <a:stretch/>
        </p:blipFill>
        <p:spPr bwMode="auto">
          <a:xfrm>
            <a:off x="4962211" y="1558007"/>
            <a:ext cx="3801195" cy="1756451"/>
          </a:xfrm>
          <a:prstGeom prst="rect">
            <a:avLst/>
          </a:prstGeom>
        </p:spPr>
      </p:pic>
      <p:sp>
        <p:nvSpPr>
          <p:cNvPr id="13" name="Textfeld 12">
            <a:extLst>
              <a:ext uri="{FF2B5EF4-FFF2-40B4-BE49-F238E27FC236}">
                <a16:creationId xmlns:a16="http://schemas.microsoft.com/office/drawing/2014/main" id="{489FAC72-130B-B82E-33A3-0D6A87639F30}"/>
              </a:ext>
            </a:extLst>
          </p:cNvPr>
          <p:cNvSpPr txBox="1"/>
          <p:nvPr/>
        </p:nvSpPr>
        <p:spPr>
          <a:xfrm>
            <a:off x="4962211" y="3410490"/>
            <a:ext cx="7436543" cy="230832"/>
          </a:xfrm>
          <a:prstGeom prst="rect">
            <a:avLst/>
          </a:prstGeom>
          <a:noFill/>
        </p:spPr>
        <p:txBody>
          <a:bodyPr wrap="square" rtlCol="0">
            <a:spAutoFit/>
          </a:bodyPr>
          <a:lstStyle/>
          <a:p>
            <a:r>
              <a:rPr lang="de-DE" sz="900" i="1" dirty="0">
                <a:solidFill>
                  <a:schemeClr val="bg1">
                    <a:lumMod val="50000"/>
                  </a:schemeClr>
                </a:solidFill>
              </a:rPr>
              <a:t>Quelle: DVGW, eigene Untersuchungen </a:t>
            </a:r>
          </a:p>
        </p:txBody>
      </p:sp>
      <p:sp>
        <p:nvSpPr>
          <p:cNvPr id="17" name="Rechteck 16">
            <a:extLst>
              <a:ext uri="{FF2B5EF4-FFF2-40B4-BE49-F238E27FC236}">
                <a16:creationId xmlns:a16="http://schemas.microsoft.com/office/drawing/2014/main" id="{FAD342B8-982A-E55E-6363-B2F11967ADF4}"/>
              </a:ext>
            </a:extLst>
          </p:cNvPr>
          <p:cNvSpPr/>
          <p:nvPr/>
        </p:nvSpPr>
        <p:spPr>
          <a:xfrm>
            <a:off x="1526721" y="886647"/>
            <a:ext cx="1232808" cy="378817"/>
          </a:xfrm>
          <a:prstGeom prst="rect">
            <a:avLst/>
          </a:prstGeom>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de-DE" sz="600" kern="1200" dirty="0"/>
          </a:p>
        </p:txBody>
      </p:sp>
      <p:sp>
        <p:nvSpPr>
          <p:cNvPr id="19" name="Textfeld 18">
            <a:extLst>
              <a:ext uri="{FF2B5EF4-FFF2-40B4-BE49-F238E27FC236}">
                <a16:creationId xmlns:a16="http://schemas.microsoft.com/office/drawing/2014/main" id="{73544C94-AA69-EDF3-FB61-BC18F3C6212D}"/>
              </a:ext>
            </a:extLst>
          </p:cNvPr>
          <p:cNvSpPr txBox="1"/>
          <p:nvPr/>
        </p:nvSpPr>
        <p:spPr>
          <a:xfrm>
            <a:off x="1663527" y="906778"/>
            <a:ext cx="925253" cy="338554"/>
          </a:xfrm>
          <a:prstGeom prst="rect">
            <a:avLst/>
          </a:prstGeom>
          <a:noFill/>
        </p:spPr>
        <p:txBody>
          <a:bodyPr wrap="none" rtlCol="0">
            <a:spAutoFit/>
          </a:bodyPr>
          <a:lstStyle/>
          <a:p>
            <a:r>
              <a:rPr lang="de-DE" dirty="0"/>
              <a:t>Mengen</a:t>
            </a:r>
          </a:p>
        </p:txBody>
      </p:sp>
      <p:sp>
        <p:nvSpPr>
          <p:cNvPr id="23" name="Textfeld 22">
            <a:extLst>
              <a:ext uri="{FF2B5EF4-FFF2-40B4-BE49-F238E27FC236}">
                <a16:creationId xmlns:a16="http://schemas.microsoft.com/office/drawing/2014/main" id="{136957EE-7D9A-8F97-63BB-F2E571776FEE}"/>
              </a:ext>
            </a:extLst>
          </p:cNvPr>
          <p:cNvSpPr txBox="1"/>
          <p:nvPr/>
        </p:nvSpPr>
        <p:spPr>
          <a:xfrm>
            <a:off x="6551379" y="903732"/>
            <a:ext cx="880369" cy="338554"/>
          </a:xfrm>
          <a:prstGeom prst="rect">
            <a:avLst/>
          </a:prstGeom>
          <a:noFill/>
        </p:spPr>
        <p:txBody>
          <a:bodyPr wrap="none" rtlCol="0">
            <a:spAutoFit/>
          </a:bodyPr>
          <a:lstStyle/>
          <a:p>
            <a:r>
              <a:rPr lang="de-DE" dirty="0"/>
              <a:t>Kosten </a:t>
            </a:r>
          </a:p>
        </p:txBody>
      </p:sp>
    </p:spTree>
    <p:extLst>
      <p:ext uri="{BB962C8B-B14F-4D97-AF65-F5344CB8AC3E}">
        <p14:creationId xmlns:p14="http://schemas.microsoft.com/office/powerpoint/2010/main" val="242981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a:extLst>
              <a:ext uri="{FF2B5EF4-FFF2-40B4-BE49-F238E27FC236}">
                <a16:creationId xmlns:a16="http://schemas.microsoft.com/office/drawing/2014/main" id="{D66A9DAA-7162-45C2-B02C-36F1FD7D7E4B}"/>
              </a:ext>
            </a:extLst>
          </p:cNvPr>
          <p:cNvSpPr/>
          <p:nvPr/>
        </p:nvSpPr>
        <p:spPr>
          <a:xfrm>
            <a:off x="540512" y="2942753"/>
            <a:ext cx="8423976" cy="198085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Rechteck 48">
            <a:extLst>
              <a:ext uri="{FF2B5EF4-FFF2-40B4-BE49-F238E27FC236}">
                <a16:creationId xmlns:a16="http://schemas.microsoft.com/office/drawing/2014/main" id="{20CF01F7-1AAF-45B3-ACE0-204C60D0C200}"/>
              </a:ext>
            </a:extLst>
          </p:cNvPr>
          <p:cNvSpPr/>
          <p:nvPr/>
        </p:nvSpPr>
        <p:spPr>
          <a:xfrm>
            <a:off x="540512" y="915671"/>
            <a:ext cx="8423976" cy="199224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Gerader Verbinder 49">
            <a:extLst>
              <a:ext uri="{FF2B5EF4-FFF2-40B4-BE49-F238E27FC236}">
                <a16:creationId xmlns:a16="http://schemas.microsoft.com/office/drawing/2014/main" id="{DD2105F7-037F-4572-ABED-4F8A36FEDF8E}"/>
              </a:ext>
            </a:extLst>
          </p:cNvPr>
          <p:cNvCxnSpPr>
            <a:cxnSpLocks/>
          </p:cNvCxnSpPr>
          <p:nvPr/>
        </p:nvCxnSpPr>
        <p:spPr>
          <a:xfrm>
            <a:off x="540512" y="2920754"/>
            <a:ext cx="8423976" cy="11037"/>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4" name="Rechteck 43">
            <a:extLst>
              <a:ext uri="{FF2B5EF4-FFF2-40B4-BE49-F238E27FC236}">
                <a16:creationId xmlns:a16="http://schemas.microsoft.com/office/drawing/2014/main" id="{3AE805C0-BC6D-4A27-9060-9E40EBF53031}"/>
              </a:ext>
            </a:extLst>
          </p:cNvPr>
          <p:cNvSpPr/>
          <p:nvPr/>
        </p:nvSpPr>
        <p:spPr>
          <a:xfrm>
            <a:off x="3691364" y="3103247"/>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2" name="Titel 1">
            <a:extLst>
              <a:ext uri="{FF2B5EF4-FFF2-40B4-BE49-F238E27FC236}">
                <a16:creationId xmlns:a16="http://schemas.microsoft.com/office/drawing/2014/main" id="{ED2BA065-7FF9-4BAC-975F-FF9F44BCEABC}"/>
              </a:ext>
            </a:extLst>
          </p:cNvPr>
          <p:cNvSpPr>
            <a:spLocks noGrp="1"/>
          </p:cNvSpPr>
          <p:nvPr>
            <p:ph type="title"/>
          </p:nvPr>
        </p:nvSpPr>
        <p:spPr>
          <a:xfrm>
            <a:off x="204880" y="41432"/>
            <a:ext cx="8640000" cy="684000"/>
          </a:xfrm>
        </p:spPr>
        <p:txBody>
          <a:bodyPr vert="horz" lIns="71579" tIns="35790" rIns="71579" bIns="35790" anchor="t"/>
          <a:lstStyle/>
          <a:p>
            <a:r>
              <a:rPr lang="de-DE" sz="1800" dirty="0"/>
              <a:t>Gas-Leitungen (Kunststoffe und Stahl) sind wasserstofftauglich. Beides ist möglich: Beimischung (z.B. 20%) und Umstellung auf 100%.</a:t>
            </a:r>
          </a:p>
        </p:txBody>
      </p:sp>
      <p:pic>
        <p:nvPicPr>
          <p:cNvPr id="30" name="Grafik 29">
            <a:extLst>
              <a:ext uri="{FF2B5EF4-FFF2-40B4-BE49-F238E27FC236}">
                <a16:creationId xmlns:a16="http://schemas.microsoft.com/office/drawing/2014/main" id="{B648EA9B-BEDD-440F-916C-A8B9B9240877}"/>
              </a:ext>
            </a:extLst>
          </p:cNvPr>
          <p:cNvPicPr>
            <a:picLocks noChangeAspect="1"/>
          </p:cNvPicPr>
          <p:nvPr/>
        </p:nvPicPr>
        <p:blipFill rotWithShape="1">
          <a:blip r:embed="rId3"/>
          <a:srcRect l="15975" t="19515" r="52893" b="26463"/>
          <a:stretch/>
        </p:blipFill>
        <p:spPr>
          <a:xfrm>
            <a:off x="6805209" y="1131591"/>
            <a:ext cx="1037414" cy="1800200"/>
          </a:xfrm>
          <a:prstGeom prst="rect">
            <a:avLst/>
          </a:prstGeom>
        </p:spPr>
      </p:pic>
      <p:pic>
        <p:nvPicPr>
          <p:cNvPr id="20" name="Grafik 19">
            <a:extLst>
              <a:ext uri="{FF2B5EF4-FFF2-40B4-BE49-F238E27FC236}">
                <a16:creationId xmlns:a16="http://schemas.microsoft.com/office/drawing/2014/main" id="{CBD20E79-C7F5-4282-9B57-17309CF15604}"/>
              </a:ext>
            </a:extLst>
          </p:cNvPr>
          <p:cNvPicPr>
            <a:picLocks noChangeAspect="1"/>
          </p:cNvPicPr>
          <p:nvPr/>
        </p:nvPicPr>
        <p:blipFill rotWithShape="1">
          <a:blip r:embed="rId4"/>
          <a:srcRect l="52644" t="18200" r="7052" b="22178"/>
          <a:stretch/>
        </p:blipFill>
        <p:spPr>
          <a:xfrm>
            <a:off x="1764648" y="1088998"/>
            <a:ext cx="1343088" cy="1986809"/>
          </a:xfrm>
          <a:prstGeom prst="rect">
            <a:avLst/>
          </a:prstGeom>
        </p:spPr>
      </p:pic>
      <p:grpSp>
        <p:nvGrpSpPr>
          <p:cNvPr id="16" name="Gruppieren 15">
            <a:extLst>
              <a:ext uri="{FF2B5EF4-FFF2-40B4-BE49-F238E27FC236}">
                <a16:creationId xmlns:a16="http://schemas.microsoft.com/office/drawing/2014/main" id="{3AA6A6D0-3C20-46A3-84EF-E9DB131E0222}"/>
              </a:ext>
            </a:extLst>
          </p:cNvPr>
          <p:cNvGrpSpPr/>
          <p:nvPr/>
        </p:nvGrpSpPr>
        <p:grpSpPr>
          <a:xfrm>
            <a:off x="2062987" y="2358272"/>
            <a:ext cx="487437" cy="487437"/>
            <a:chOff x="3961719" y="1102331"/>
            <a:chExt cx="1236920" cy="1236920"/>
          </a:xfrm>
          <a:effectLst/>
        </p:grpSpPr>
        <p:sp>
          <p:nvSpPr>
            <p:cNvPr id="17" name="Ellipse 16">
              <a:extLst>
                <a:ext uri="{FF2B5EF4-FFF2-40B4-BE49-F238E27FC236}">
                  <a16:creationId xmlns:a16="http://schemas.microsoft.com/office/drawing/2014/main" id="{D02DF2C7-5629-46E5-91F0-D90304135B17}"/>
                </a:ext>
              </a:extLst>
            </p:cNvPr>
            <p:cNvSpPr/>
            <p:nvPr/>
          </p:nvSpPr>
          <p:spPr>
            <a:xfrm>
              <a:off x="3961719" y="1102331"/>
              <a:ext cx="1236920" cy="1236920"/>
            </a:xfrm>
            <a:prstGeom prst="ellipse">
              <a:avLst/>
            </a:prstGeom>
            <a:solidFill>
              <a:srgbClr val="3F888F"/>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platzhalter 2">
              <a:extLst>
                <a:ext uri="{FF2B5EF4-FFF2-40B4-BE49-F238E27FC236}">
                  <a16:creationId xmlns:a16="http://schemas.microsoft.com/office/drawing/2014/main" id="{C9CD6E20-D969-4453-A334-84EA19EDFD80}"/>
                </a:ext>
              </a:extLst>
            </p:cNvPr>
            <p:cNvSpPr txBox="1">
              <a:spLocks/>
            </p:cNvSpPr>
            <p:nvPr/>
          </p:nvSpPr>
          <p:spPr>
            <a:xfrm>
              <a:off x="4038450" y="1853580"/>
              <a:ext cx="1081507" cy="301104"/>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Pyrolysis</a:t>
              </a:r>
              <a:endParaRPr kumimoji="0" lang="de-DE" sz="400" b="1" i="0" u="none" strike="noStrike" kern="1200" cap="none" spc="0" normalizeH="0" baseline="0" noProof="0">
                <a:ln>
                  <a:noFill/>
                </a:ln>
                <a:solidFill>
                  <a:srgbClr val="FFFFFF"/>
                </a:solidFill>
                <a:effectLst/>
                <a:uLnTx/>
                <a:uFillTx/>
                <a:latin typeface="Arial"/>
                <a:ea typeface="+mn-ea"/>
                <a:cs typeface="Arial"/>
              </a:endParaRPr>
            </a:p>
          </p:txBody>
        </p:sp>
        <p:pic>
          <p:nvPicPr>
            <p:cNvPr id="19" name="Grafik 18">
              <a:extLst>
                <a:ext uri="{FF2B5EF4-FFF2-40B4-BE49-F238E27FC236}">
                  <a16:creationId xmlns:a16="http://schemas.microsoft.com/office/drawing/2014/main" id="{85DB464A-D0E7-4EEF-9533-2A2B6D6D0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992" y="1375240"/>
              <a:ext cx="346274" cy="389558"/>
            </a:xfrm>
            <a:prstGeom prst="rect">
              <a:avLst/>
            </a:prstGeom>
            <a:noFill/>
            <a:ln>
              <a:noFill/>
            </a:ln>
          </p:spPr>
          <p:style>
            <a:lnRef idx="0">
              <a:scrgbClr r="0" g="0" b="0"/>
            </a:lnRef>
            <a:fillRef idx="0">
              <a:scrgbClr r="0" g="0" b="0"/>
            </a:fillRef>
            <a:effectRef idx="0">
              <a:scrgbClr r="0" g="0" b="0"/>
            </a:effectRef>
            <a:fontRef idx="minor">
              <a:schemeClr val="accent1"/>
            </a:fontRef>
          </p:style>
        </p:pic>
      </p:grpSp>
      <p:grpSp>
        <p:nvGrpSpPr>
          <p:cNvPr id="24" name="Gruppieren 23">
            <a:extLst>
              <a:ext uri="{FF2B5EF4-FFF2-40B4-BE49-F238E27FC236}">
                <a16:creationId xmlns:a16="http://schemas.microsoft.com/office/drawing/2014/main" id="{57C44500-264A-4882-BB9B-22E8C58962DD}"/>
              </a:ext>
            </a:extLst>
          </p:cNvPr>
          <p:cNvGrpSpPr/>
          <p:nvPr/>
        </p:nvGrpSpPr>
        <p:grpSpPr>
          <a:xfrm>
            <a:off x="2021582" y="1826717"/>
            <a:ext cx="590413" cy="487437"/>
            <a:chOff x="2431919" y="1102331"/>
            <a:chExt cx="1498231" cy="1236920"/>
          </a:xfrm>
          <a:effectLst/>
        </p:grpSpPr>
        <p:sp>
          <p:nvSpPr>
            <p:cNvPr id="26" name="Ellipse 25">
              <a:extLst>
                <a:ext uri="{FF2B5EF4-FFF2-40B4-BE49-F238E27FC236}">
                  <a16:creationId xmlns:a16="http://schemas.microsoft.com/office/drawing/2014/main" id="{B1776275-D3A3-4C6E-8BCE-EC5A72206E76}"/>
                </a:ext>
              </a:extLst>
            </p:cNvPr>
            <p:cNvSpPr/>
            <p:nvPr/>
          </p:nvSpPr>
          <p:spPr>
            <a:xfrm>
              <a:off x="2570607" y="1102331"/>
              <a:ext cx="1236920" cy="1236920"/>
            </a:xfrm>
            <a:prstGeom prst="ellipse">
              <a:avLst/>
            </a:prstGeom>
            <a:solidFill>
              <a:srgbClr val="1D54AC"/>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platzhalter 2">
              <a:extLst>
                <a:ext uri="{FF2B5EF4-FFF2-40B4-BE49-F238E27FC236}">
                  <a16:creationId xmlns:a16="http://schemas.microsoft.com/office/drawing/2014/main" id="{A82803F3-4C60-4865-AD18-0E5DBE1A9DA6}"/>
                </a:ext>
              </a:extLst>
            </p:cNvPr>
            <p:cNvSpPr txBox="1">
              <a:spLocks/>
            </p:cNvSpPr>
            <p:nvPr/>
          </p:nvSpPr>
          <p:spPr>
            <a:xfrm>
              <a:off x="2431919" y="1616634"/>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Steam</a:t>
              </a:r>
            </a:p>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 </a:t>
              </a:r>
              <a:r>
                <a:rPr kumimoji="0" lang="de-DE" sz="500" b="1" i="0" u="none" strike="noStrike" kern="1200" cap="none" spc="0" normalizeH="0" baseline="0" noProof="0" err="1">
                  <a:ln>
                    <a:noFill/>
                  </a:ln>
                  <a:solidFill>
                    <a:srgbClr val="FFFFFF"/>
                  </a:solidFill>
                  <a:effectLst/>
                  <a:uLnTx/>
                  <a:uFillTx/>
                  <a:latin typeface="Arial"/>
                  <a:ea typeface="+mn-ea"/>
                  <a:cs typeface="Arial"/>
                </a:rPr>
                <a:t>reforming</a:t>
              </a:r>
              <a:endParaRPr kumimoji="0" lang="de-DE" sz="500" b="1" i="0" u="none" strike="noStrike" kern="1200" cap="none" spc="0" normalizeH="0" baseline="0" noProof="0">
                <a:ln>
                  <a:noFill/>
                </a:ln>
                <a:solidFill>
                  <a:srgbClr val="FFFFFF"/>
                </a:solidFill>
                <a:effectLst/>
                <a:uLnTx/>
                <a:uFillTx/>
                <a:latin typeface="Arial"/>
                <a:ea typeface="+mn-ea"/>
                <a:cs typeface="Arial"/>
              </a:endParaRPr>
            </a:p>
          </p:txBody>
        </p:sp>
        <p:pic>
          <p:nvPicPr>
            <p:cNvPr id="29" name="Grafik 28">
              <a:extLst>
                <a:ext uri="{FF2B5EF4-FFF2-40B4-BE49-F238E27FC236}">
                  <a16:creationId xmlns:a16="http://schemas.microsoft.com/office/drawing/2014/main" id="{0C8B581F-B0EB-4C75-9AD8-762EAF768E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483" y="1261781"/>
              <a:ext cx="413932" cy="465674"/>
            </a:xfrm>
            <a:prstGeom prst="rect">
              <a:avLst/>
            </a:prstGeom>
            <a:ln>
              <a:noFill/>
            </a:ln>
          </p:spPr>
        </p:pic>
      </p:grpSp>
      <p:grpSp>
        <p:nvGrpSpPr>
          <p:cNvPr id="32" name="Gruppieren 31">
            <a:extLst>
              <a:ext uri="{FF2B5EF4-FFF2-40B4-BE49-F238E27FC236}">
                <a16:creationId xmlns:a16="http://schemas.microsoft.com/office/drawing/2014/main" id="{D35012E9-BE82-4A16-A85B-6C70E1E97BB0}"/>
              </a:ext>
            </a:extLst>
          </p:cNvPr>
          <p:cNvGrpSpPr/>
          <p:nvPr/>
        </p:nvGrpSpPr>
        <p:grpSpPr>
          <a:xfrm>
            <a:off x="2034075" y="1300325"/>
            <a:ext cx="590413" cy="487437"/>
            <a:chOff x="1035843" y="1148185"/>
            <a:chExt cx="1498231" cy="1236920"/>
          </a:xfrm>
          <a:effectLst/>
        </p:grpSpPr>
        <p:sp>
          <p:nvSpPr>
            <p:cNvPr id="33" name="Ellipse 32">
              <a:extLst>
                <a:ext uri="{FF2B5EF4-FFF2-40B4-BE49-F238E27FC236}">
                  <a16:creationId xmlns:a16="http://schemas.microsoft.com/office/drawing/2014/main" id="{F29855A9-2CC9-4E9C-9806-5CC767163080}"/>
                </a:ext>
              </a:extLst>
            </p:cNvPr>
            <p:cNvSpPr/>
            <p:nvPr/>
          </p:nvSpPr>
          <p:spPr>
            <a:xfrm>
              <a:off x="1134800" y="1148185"/>
              <a:ext cx="1236920" cy="1236920"/>
            </a:xfrm>
            <a:prstGeom prst="ellipse">
              <a:avLst/>
            </a:prstGeom>
            <a:solidFill>
              <a:srgbClr val="658712"/>
            </a:solidFill>
            <a:ln w="19050"/>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platzhalter 2">
              <a:extLst>
                <a:ext uri="{FF2B5EF4-FFF2-40B4-BE49-F238E27FC236}">
                  <a16:creationId xmlns:a16="http://schemas.microsoft.com/office/drawing/2014/main" id="{78B10883-D3A6-4678-9D49-F6156AD7115B}"/>
                </a:ext>
              </a:extLst>
            </p:cNvPr>
            <p:cNvSpPr txBox="1">
              <a:spLocks/>
            </p:cNvSpPr>
            <p:nvPr/>
          </p:nvSpPr>
          <p:spPr>
            <a:xfrm>
              <a:off x="1035843" y="1834671"/>
              <a:ext cx="1498231" cy="279930"/>
            </a:xfrm>
            <a:prstGeom prst="rect">
              <a:avLst/>
            </a:prstGeom>
            <a:ln>
              <a:noFill/>
            </a:ln>
          </p:spPr>
          <p:txBody>
            <a:bodyPr vert="horz" lIns="71579" tIns="35790" rIns="71579" bIns="35790">
              <a:noAutofit/>
            </a:bodyPr>
            <a:lstStyle>
              <a:lvl1pPr marL="0" indent="0" algn="l" defTabSz="389642" rtl="0" eaLnBrk="1" latinLnBrk="0" hangingPunct="1">
                <a:spcBef>
                  <a:spcPct val="20000"/>
                </a:spcBef>
                <a:buFont typeface="Arial"/>
                <a:buNone/>
                <a:defRPr sz="1800" kern="1200">
                  <a:solidFill>
                    <a:srgbClr val="0E2954"/>
                  </a:solidFill>
                  <a:latin typeface="Arial"/>
                  <a:ea typeface="+mn-ea"/>
                  <a:cs typeface="Arial"/>
                </a:defRPr>
              </a:lvl1pPr>
              <a:lvl2pPr marL="633168" indent="-243526" algn="l" defTabSz="389642" rtl="0" eaLnBrk="1" latinLnBrk="0" hangingPunct="1">
                <a:spcBef>
                  <a:spcPct val="20000"/>
                </a:spcBef>
                <a:buFont typeface="Arial" pitchFamily="34" charset="0"/>
                <a:buChar char="•"/>
                <a:defRPr sz="1800" kern="1200">
                  <a:solidFill>
                    <a:srgbClr val="0E2954"/>
                  </a:solidFill>
                  <a:latin typeface="Arial"/>
                  <a:ea typeface="+mn-ea"/>
                  <a:cs typeface="Arial"/>
                </a:defRPr>
              </a:lvl2pPr>
              <a:lvl3pPr marL="974104" indent="-194821" algn="l" defTabSz="389642" rtl="0" eaLnBrk="1" latinLnBrk="0" hangingPunct="1">
                <a:spcBef>
                  <a:spcPct val="20000"/>
                </a:spcBef>
                <a:buFont typeface="Arial"/>
                <a:buChar char="•"/>
                <a:defRPr sz="1600" kern="1200">
                  <a:solidFill>
                    <a:srgbClr val="0E2954"/>
                  </a:solidFill>
                  <a:latin typeface="Arial"/>
                  <a:ea typeface="+mn-ea"/>
                  <a:cs typeface="Arial"/>
                </a:defRPr>
              </a:lvl3pPr>
              <a:lvl4pPr marL="1363746" indent="-194821" algn="l" defTabSz="389642" rtl="0" eaLnBrk="1" latinLnBrk="0" hangingPunct="1">
                <a:spcBef>
                  <a:spcPct val="20000"/>
                </a:spcBef>
                <a:buFont typeface="Arial"/>
                <a:buChar char="–"/>
                <a:defRPr sz="1300" kern="1200">
                  <a:solidFill>
                    <a:srgbClr val="0E2954"/>
                  </a:solidFill>
                  <a:latin typeface="Arial"/>
                  <a:ea typeface="+mn-ea"/>
                  <a:cs typeface="Arial"/>
                </a:defRPr>
              </a:lvl4pPr>
              <a:lvl5pPr marL="1753387" indent="-194821" algn="l" defTabSz="389642" rtl="0" eaLnBrk="1" latinLnBrk="0" hangingPunct="1">
                <a:spcBef>
                  <a:spcPct val="20000"/>
                </a:spcBef>
                <a:buFont typeface="Arial"/>
                <a:buChar char="»"/>
                <a:defRPr sz="1100" kern="1200">
                  <a:solidFill>
                    <a:srgbClr val="0E2954"/>
                  </a:solidFill>
                  <a:latin typeface="Arial"/>
                  <a:ea typeface="+mn-ea"/>
                  <a:cs typeface="Arial"/>
                </a:defRPr>
              </a:lvl5pPr>
              <a:lvl6pPr marL="2143029" indent="-194821" algn="l" defTabSz="389642" rtl="0" eaLnBrk="1" latinLnBrk="0" hangingPunct="1">
                <a:spcBef>
                  <a:spcPct val="20000"/>
                </a:spcBef>
                <a:buFont typeface="Arial"/>
                <a:buChar char="•"/>
                <a:defRPr sz="1700" kern="1200">
                  <a:solidFill>
                    <a:schemeClr val="tx1"/>
                  </a:solidFill>
                  <a:latin typeface="+mn-lt"/>
                  <a:ea typeface="+mn-ea"/>
                  <a:cs typeface="+mn-cs"/>
                </a:defRPr>
              </a:lvl6pPr>
              <a:lvl7pPr marL="2532670" indent="-194821" algn="l" defTabSz="389642" rtl="0" eaLnBrk="1" latinLnBrk="0" hangingPunct="1">
                <a:spcBef>
                  <a:spcPct val="20000"/>
                </a:spcBef>
                <a:buFont typeface="Arial"/>
                <a:buChar char="•"/>
                <a:defRPr sz="1700" kern="1200">
                  <a:solidFill>
                    <a:schemeClr val="tx1"/>
                  </a:solidFill>
                  <a:latin typeface="+mn-lt"/>
                  <a:ea typeface="+mn-ea"/>
                  <a:cs typeface="+mn-cs"/>
                </a:defRPr>
              </a:lvl7pPr>
              <a:lvl8pPr marL="2922311" indent="-194821" algn="l" defTabSz="389642" rtl="0" eaLnBrk="1" latinLnBrk="0" hangingPunct="1">
                <a:spcBef>
                  <a:spcPct val="20000"/>
                </a:spcBef>
                <a:buFont typeface="Arial"/>
                <a:buChar char="•"/>
                <a:defRPr sz="1700" kern="1200">
                  <a:solidFill>
                    <a:schemeClr val="tx1"/>
                  </a:solidFill>
                  <a:latin typeface="+mn-lt"/>
                  <a:ea typeface="+mn-ea"/>
                  <a:cs typeface="+mn-cs"/>
                </a:defRPr>
              </a:lvl8pPr>
              <a:lvl9pPr marL="3311953" indent="-194821" algn="l" defTabSz="389642" rtl="0" eaLnBrk="1" latinLnBrk="0" hangingPunct="1">
                <a:spcBef>
                  <a:spcPct val="20000"/>
                </a:spcBef>
                <a:buFont typeface="Arial"/>
                <a:buChar char="•"/>
                <a:defRPr sz="1700" kern="1200">
                  <a:solidFill>
                    <a:schemeClr val="tx1"/>
                  </a:solidFill>
                  <a:latin typeface="+mn-lt"/>
                  <a:ea typeface="+mn-ea"/>
                  <a:cs typeface="+mn-cs"/>
                </a:defRPr>
              </a:lvl9pPr>
            </a:lstStyle>
            <a:p>
              <a:pPr marL="0" marR="0" lvl="0" indent="0" algn="ctr" defTabSz="389633" rtl="0" eaLnBrk="1" fontAlgn="auto" latinLnBrk="0" hangingPunct="1">
                <a:lnSpc>
                  <a:spcPct val="100000"/>
                </a:lnSpc>
                <a:spcBef>
                  <a:spcPct val="20000"/>
                </a:spcBef>
                <a:spcAft>
                  <a:spcPts val="0"/>
                </a:spcAft>
                <a:buClrTx/>
                <a:buSzTx/>
                <a:buFont typeface="Arial"/>
                <a:buNone/>
                <a:tabLst/>
                <a:defRPr/>
              </a:pPr>
              <a:r>
                <a:rPr kumimoji="0" lang="de-DE" sz="500" b="1" i="0" u="none" strike="noStrike" kern="1200" cap="none" spc="0" normalizeH="0" baseline="0" noProof="0">
                  <a:ln>
                    <a:noFill/>
                  </a:ln>
                  <a:solidFill>
                    <a:srgbClr val="FFFFFF"/>
                  </a:solidFill>
                  <a:effectLst/>
                  <a:uLnTx/>
                  <a:uFillTx/>
                  <a:latin typeface="Arial"/>
                  <a:ea typeface="+mn-ea"/>
                  <a:cs typeface="Arial"/>
                </a:rPr>
                <a:t>Electrolysis</a:t>
              </a:r>
              <a:endParaRPr kumimoji="0" lang="de-DE" sz="600" b="1" i="0" u="none" strike="noStrike" kern="1200" cap="none" spc="0" normalizeH="0" baseline="0" noProof="0">
                <a:ln>
                  <a:noFill/>
                </a:ln>
                <a:solidFill>
                  <a:srgbClr val="FFFFFF"/>
                </a:solidFill>
                <a:effectLst/>
                <a:uLnTx/>
                <a:uFillTx/>
                <a:latin typeface="Arial"/>
                <a:ea typeface="+mn-ea"/>
                <a:cs typeface="Arial"/>
              </a:endParaRPr>
            </a:p>
          </p:txBody>
        </p:sp>
        <p:pic>
          <p:nvPicPr>
            <p:cNvPr id="35" name="Grafik 34">
              <a:extLst>
                <a:ext uri="{FF2B5EF4-FFF2-40B4-BE49-F238E27FC236}">
                  <a16:creationId xmlns:a16="http://schemas.microsoft.com/office/drawing/2014/main" id="{11A80F5B-4258-4296-BDEB-B80C3860B8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4667" y="1289000"/>
              <a:ext cx="436167" cy="490688"/>
            </a:xfrm>
            <a:prstGeom prst="rect">
              <a:avLst/>
            </a:prstGeom>
            <a:ln>
              <a:noFill/>
            </a:ln>
          </p:spPr>
        </p:pic>
      </p:grpSp>
      <p:pic>
        <p:nvPicPr>
          <p:cNvPr id="41" name="Grafik 40">
            <a:extLst>
              <a:ext uri="{FF2B5EF4-FFF2-40B4-BE49-F238E27FC236}">
                <a16:creationId xmlns:a16="http://schemas.microsoft.com/office/drawing/2014/main" id="{AE03243B-2E83-4930-850B-A4654EAF1E4E}"/>
              </a:ext>
            </a:extLst>
          </p:cNvPr>
          <p:cNvPicPr>
            <a:picLocks noChangeAspect="1"/>
          </p:cNvPicPr>
          <p:nvPr/>
        </p:nvPicPr>
        <p:blipFill rotWithShape="1">
          <a:blip r:embed="rId4"/>
          <a:srcRect l="52644" t="18200" r="7052" b="22178"/>
          <a:stretch/>
        </p:blipFill>
        <p:spPr>
          <a:xfrm>
            <a:off x="4284928" y="1088998"/>
            <a:ext cx="1343088" cy="1986809"/>
          </a:xfrm>
          <a:prstGeom prst="rect">
            <a:avLst/>
          </a:prstGeom>
        </p:spPr>
      </p:pic>
      <p:sp>
        <p:nvSpPr>
          <p:cNvPr id="42" name="Zehneck 41">
            <a:extLst>
              <a:ext uri="{FF2B5EF4-FFF2-40B4-BE49-F238E27FC236}">
                <a16:creationId xmlns:a16="http://schemas.microsoft.com/office/drawing/2014/main" id="{BE82261D-CC52-4A4C-86C3-B47F7A7A7D7F}"/>
              </a:ext>
            </a:extLst>
          </p:cNvPr>
          <p:cNvSpPr/>
          <p:nvPr/>
        </p:nvSpPr>
        <p:spPr>
          <a:xfrm>
            <a:off x="4500953" y="1727196"/>
            <a:ext cx="604387" cy="604387"/>
          </a:xfrm>
          <a:prstGeom prst="decagon">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4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pic>
        <p:nvPicPr>
          <p:cNvPr id="46" name="Grafik 45" descr="Häkchen mit einfarbiger Füllung">
            <a:extLst>
              <a:ext uri="{FF2B5EF4-FFF2-40B4-BE49-F238E27FC236}">
                <a16:creationId xmlns:a16="http://schemas.microsoft.com/office/drawing/2014/main" id="{4582CDAB-4588-47F3-83B2-1C105CC5F5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9248" y="1979264"/>
            <a:ext cx="287225" cy="287225"/>
          </a:xfrm>
          <a:prstGeom prst="rect">
            <a:avLst/>
          </a:prstGeom>
        </p:spPr>
      </p:pic>
      <p:sp>
        <p:nvSpPr>
          <p:cNvPr id="47" name="Textfeld 46">
            <a:extLst>
              <a:ext uri="{FF2B5EF4-FFF2-40B4-BE49-F238E27FC236}">
                <a16:creationId xmlns:a16="http://schemas.microsoft.com/office/drawing/2014/main" id="{A9B02EBE-30C9-4D6C-A357-7936367B5CF2}"/>
              </a:ext>
            </a:extLst>
          </p:cNvPr>
          <p:cNvSpPr txBox="1"/>
          <p:nvPr/>
        </p:nvSpPr>
        <p:spPr>
          <a:xfrm>
            <a:off x="4500953" y="1804381"/>
            <a:ext cx="704611" cy="200055"/>
          </a:xfrm>
          <a:prstGeom prst="rect">
            <a:avLst/>
          </a:prstGeom>
          <a:noFill/>
        </p:spPr>
        <p:txBody>
          <a:bodyPr wrap="square" rtlCol="0">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700" b="1" i="0" u="none" strike="noStrike" kern="1200" cap="none" spc="0" normalizeH="0" baseline="0" noProof="0">
                <a:ln>
                  <a:noFill/>
                </a:ln>
                <a:solidFill>
                  <a:srgbClr val="FFFFFF"/>
                </a:solidFill>
                <a:effectLst/>
                <a:uLnTx/>
                <a:uFillTx/>
                <a:latin typeface="Arial" panose="020B0604020202020204"/>
                <a:ea typeface="+mn-ea"/>
                <a:cs typeface="+mn-cs"/>
              </a:rPr>
              <a:t>GEPRÜFT</a:t>
            </a:r>
          </a:p>
        </p:txBody>
      </p:sp>
      <p:sp>
        <p:nvSpPr>
          <p:cNvPr id="37" name="Textfeld 36">
            <a:extLst>
              <a:ext uri="{FF2B5EF4-FFF2-40B4-BE49-F238E27FC236}">
                <a16:creationId xmlns:a16="http://schemas.microsoft.com/office/drawing/2014/main" id="{EBB39B7C-7EEA-4845-B7FD-E7F843BE1B83}"/>
              </a:ext>
            </a:extLst>
          </p:cNvPr>
          <p:cNvSpPr txBox="1"/>
          <p:nvPr/>
        </p:nvSpPr>
        <p:spPr>
          <a:xfrm>
            <a:off x="3896539" y="3256456"/>
            <a:ext cx="1801809" cy="1057588"/>
          </a:xfrm>
          <a:prstGeom prst="rect">
            <a:avLst/>
          </a:prstGeom>
          <a:noFill/>
        </p:spPr>
        <p:txBody>
          <a:bodyPr wrap="square" lIns="36000" tIns="36000" rIns="36000" bIns="36000"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Arial" panose="020B0604020202020204"/>
                <a:ea typeface="+mn-ea"/>
                <a:cs typeface="+mn-cs"/>
              </a:rPr>
              <a:t>Der Markthochlauf wird kosteneffizient und kein Sektor ausgeschlossen.</a:t>
            </a:r>
          </a:p>
        </p:txBody>
      </p:sp>
      <p:sp>
        <p:nvSpPr>
          <p:cNvPr id="51" name="Textfeld 50">
            <a:extLst>
              <a:ext uri="{FF2B5EF4-FFF2-40B4-BE49-F238E27FC236}">
                <a16:creationId xmlns:a16="http://schemas.microsoft.com/office/drawing/2014/main" id="{9C970136-F8FB-4166-8494-9201A937EAAE}"/>
              </a:ext>
            </a:extLst>
          </p:cNvPr>
          <p:cNvSpPr txBox="1"/>
          <p:nvPr/>
        </p:nvSpPr>
        <p:spPr>
          <a:xfrm>
            <a:off x="1505916" y="933063"/>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Erzeugung</a:t>
            </a:r>
          </a:p>
        </p:txBody>
      </p:sp>
      <p:sp>
        <p:nvSpPr>
          <p:cNvPr id="52" name="Textfeld 51">
            <a:extLst>
              <a:ext uri="{FF2B5EF4-FFF2-40B4-BE49-F238E27FC236}">
                <a16:creationId xmlns:a16="http://schemas.microsoft.com/office/drawing/2014/main" id="{A474D062-94D7-4704-B661-FD64471967E4}"/>
              </a:ext>
            </a:extLst>
          </p:cNvPr>
          <p:cNvSpPr txBox="1"/>
          <p:nvPr/>
        </p:nvSpPr>
        <p:spPr>
          <a:xfrm>
            <a:off x="4026195" y="93603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Transport</a:t>
            </a:r>
          </a:p>
        </p:txBody>
      </p:sp>
      <p:sp>
        <p:nvSpPr>
          <p:cNvPr id="53" name="Textfeld 52">
            <a:extLst>
              <a:ext uri="{FF2B5EF4-FFF2-40B4-BE49-F238E27FC236}">
                <a16:creationId xmlns:a16="http://schemas.microsoft.com/office/drawing/2014/main" id="{CBE23DF6-79F8-49A8-98F6-20E0DD143F35}"/>
              </a:ext>
            </a:extLst>
          </p:cNvPr>
          <p:cNvSpPr txBox="1"/>
          <p:nvPr/>
        </p:nvSpPr>
        <p:spPr>
          <a:xfrm>
            <a:off x="6546475" y="941988"/>
            <a:ext cx="1554878" cy="261610"/>
          </a:xfrm>
          <a:prstGeom prst="rect">
            <a:avLst/>
          </a:prstGeom>
          <a:noFill/>
          <a:effectLst/>
        </p:spPr>
        <p:txBody>
          <a:bodyPr wrap="square" rtlCol="0">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a:ln>
                  <a:noFill/>
                </a:ln>
                <a:solidFill>
                  <a:srgbClr val="46B393">
                    <a:lumMod val="50000"/>
                  </a:srgbClr>
                </a:solidFill>
                <a:effectLst/>
                <a:uLnTx/>
                <a:uFillTx/>
                <a:latin typeface="Arial" panose="020B0604020202020204"/>
                <a:ea typeface="+mn-ea"/>
                <a:cs typeface="+mn-cs"/>
              </a:rPr>
              <a:t>Anwendung</a:t>
            </a:r>
          </a:p>
        </p:txBody>
      </p:sp>
      <p:pic>
        <p:nvPicPr>
          <p:cNvPr id="54" name="Grafik 53" descr="Verbotsschild mit einfarbiger Füllung">
            <a:extLst>
              <a:ext uri="{FF2B5EF4-FFF2-40B4-BE49-F238E27FC236}">
                <a16:creationId xmlns:a16="http://schemas.microsoft.com/office/drawing/2014/main" id="{29B64F59-8082-4017-AC92-6B7CE355F0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12679" y="1483209"/>
            <a:ext cx="435472" cy="435472"/>
          </a:xfrm>
          <a:prstGeom prst="rect">
            <a:avLst/>
          </a:prstGeom>
        </p:spPr>
      </p:pic>
      <p:sp>
        <p:nvSpPr>
          <p:cNvPr id="60" name="Rechteck 59">
            <a:extLst>
              <a:ext uri="{FF2B5EF4-FFF2-40B4-BE49-F238E27FC236}">
                <a16:creationId xmlns:a16="http://schemas.microsoft.com/office/drawing/2014/main" id="{AB23A926-8352-425C-B63B-99958434440F}"/>
              </a:ext>
            </a:extLst>
          </p:cNvPr>
          <p:cNvSpPr/>
          <p:nvPr/>
        </p:nvSpPr>
        <p:spPr>
          <a:xfrm>
            <a:off x="1194435" y="3101891"/>
            <a:ext cx="2224542" cy="1647273"/>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marR="0" lvl="0" indent="0" algn="ctr" defTabSz="266693" rtl="0" eaLnBrk="1" fontAlgn="auto" latinLnBrk="0" hangingPunct="1">
              <a:lnSpc>
                <a:spcPct val="90000"/>
              </a:lnSpc>
              <a:spcBef>
                <a:spcPct val="0"/>
              </a:spcBef>
              <a:spcAft>
                <a:spcPct val="35000"/>
              </a:spcAft>
              <a:buClrTx/>
              <a:buSzTx/>
              <a:buFontTx/>
              <a:buNone/>
              <a:tabLst/>
              <a:defRPr/>
            </a:pPr>
            <a:endParaRPr kumimoji="0" lang="de-DE" sz="600" b="0" i="0" u="none" strike="noStrike" kern="1200" cap="none" spc="0" normalizeH="0" baseline="0" noProof="0">
              <a:ln>
                <a:noFill/>
              </a:ln>
              <a:solidFill>
                <a:srgbClr val="0E2954">
                  <a:hueOff val="0"/>
                  <a:satOff val="0"/>
                  <a:lumOff val="0"/>
                  <a:alphaOff val="0"/>
                </a:srgbClr>
              </a:solidFill>
              <a:effectLst/>
              <a:uLnTx/>
              <a:uFillTx/>
              <a:latin typeface="Arial" panose="020B0604020202020204"/>
              <a:ea typeface="+mn-ea"/>
              <a:cs typeface="+mn-cs"/>
            </a:endParaRPr>
          </a:p>
        </p:txBody>
      </p:sp>
      <p:sp>
        <p:nvSpPr>
          <p:cNvPr id="4" name="Textfeld 3">
            <a:extLst>
              <a:ext uri="{FF2B5EF4-FFF2-40B4-BE49-F238E27FC236}">
                <a16:creationId xmlns:a16="http://schemas.microsoft.com/office/drawing/2014/main" id="{96614B35-1934-AE3C-42FA-764179702BDB}"/>
              </a:ext>
            </a:extLst>
          </p:cNvPr>
          <p:cNvSpPr txBox="1"/>
          <p:nvPr/>
        </p:nvSpPr>
        <p:spPr>
          <a:xfrm>
            <a:off x="1509084" y="3277944"/>
            <a:ext cx="1636556" cy="1303809"/>
          </a:xfrm>
          <a:prstGeom prst="rect">
            <a:avLst/>
          </a:prstGeom>
          <a:noFill/>
        </p:spPr>
        <p:txBody>
          <a:bodyPr wrap="square" lIns="36000" tIns="36000" rIns="36000" bIns="36000" rtlCol="0" anchor="t">
            <a:spAutoFit/>
          </a:bodyP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FFFFFF"/>
                </a:solidFill>
                <a:effectLst/>
                <a:uLnTx/>
                <a:uFillTx/>
                <a:latin typeface="Arial" panose="020B0604020202020204"/>
                <a:ea typeface="+mn-ea"/>
                <a:cs typeface="+mn-cs"/>
              </a:rPr>
              <a:t>Wir können alle H2-Quellen entwickeln. Das CO2-Äquivalent ist relevant.</a:t>
            </a:r>
          </a:p>
        </p:txBody>
      </p:sp>
      <p:sp>
        <p:nvSpPr>
          <p:cNvPr id="8" name="Foliennummernplatzhalter 7">
            <a:extLst>
              <a:ext uri="{FF2B5EF4-FFF2-40B4-BE49-F238E27FC236}">
                <a16:creationId xmlns:a16="http://schemas.microsoft.com/office/drawing/2014/main" id="{6FF23A39-ECEB-20F6-9AAF-6662BAE3816F}"/>
              </a:ext>
            </a:extLst>
          </p:cNvPr>
          <p:cNvSpPr>
            <a:spLocks noGrp="1"/>
          </p:cNvSpPr>
          <p:nvPr>
            <p:ph type="sldNum" sz="quarter" idx="14"/>
          </p:nvPr>
        </p:nvSpPr>
        <p:spPr/>
        <p:txBody>
          <a:bodyPr/>
          <a:lstStyle/>
          <a:p>
            <a:fld id="{06E39717-DBBA-4F45-8CD2-B914BAB34579}" type="slidenum">
              <a:rPr lang="de-DE" smtClean="0"/>
              <a:pPr/>
              <a:t>7</a:t>
            </a:fld>
            <a:endParaRPr lang="de-DE"/>
          </a:p>
        </p:txBody>
      </p:sp>
    </p:spTree>
    <p:extLst>
      <p:ext uri="{BB962C8B-B14F-4D97-AF65-F5344CB8AC3E}">
        <p14:creationId xmlns:p14="http://schemas.microsoft.com/office/powerpoint/2010/main" val="12317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B7E79A3-77A5-46E9-9DE3-CE05A1AE1A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93959" y="1502349"/>
            <a:ext cx="844399" cy="654269"/>
          </a:xfrm>
          <a:prstGeom prst="rect">
            <a:avLst/>
          </a:prstGeom>
          <a:ln>
            <a:solidFill>
              <a:schemeClr val="bg1"/>
            </a:solidFill>
          </a:ln>
        </p:spPr>
      </p:pic>
      <p:sp>
        <p:nvSpPr>
          <p:cNvPr id="2" name="Titel 1">
            <a:extLst>
              <a:ext uri="{FF2B5EF4-FFF2-40B4-BE49-F238E27FC236}">
                <a16:creationId xmlns:a16="http://schemas.microsoft.com/office/drawing/2014/main" id="{D498FD55-02C1-4CCE-87DF-1CA0C9DF4BEB}"/>
              </a:ext>
            </a:extLst>
          </p:cNvPr>
          <p:cNvSpPr>
            <a:spLocks noGrp="1"/>
          </p:cNvSpPr>
          <p:nvPr>
            <p:ph type="title"/>
          </p:nvPr>
        </p:nvSpPr>
        <p:spPr>
          <a:xfrm>
            <a:off x="243902" y="61706"/>
            <a:ext cx="8432553" cy="684000"/>
          </a:xfrm>
        </p:spPr>
        <p:txBody>
          <a:bodyPr/>
          <a:lstStyle/>
          <a:p>
            <a:r>
              <a:rPr lang="de-DE" sz="1800" dirty="0"/>
              <a:t>Die bestehende Gas-Infrastruktur nutzen: </a:t>
            </a:r>
            <a:br>
              <a:rPr lang="de-DE" sz="1800" dirty="0"/>
            </a:br>
            <a:r>
              <a:rPr lang="de-DE" sz="1800" dirty="0"/>
              <a:t>10 Gründe für eine Wasserstoff-Transformation der Erdgasnetze</a:t>
            </a:r>
          </a:p>
        </p:txBody>
      </p:sp>
      <p:sp>
        <p:nvSpPr>
          <p:cNvPr id="6" name="Ellipse 5">
            <a:extLst>
              <a:ext uri="{FF2B5EF4-FFF2-40B4-BE49-F238E27FC236}">
                <a16:creationId xmlns:a16="http://schemas.microsoft.com/office/drawing/2014/main" id="{7F310A7A-826B-4C6C-8203-8D13721E6E1D}"/>
              </a:ext>
            </a:extLst>
          </p:cNvPr>
          <p:cNvSpPr/>
          <p:nvPr/>
        </p:nvSpPr>
        <p:spPr>
          <a:xfrm>
            <a:off x="76012" y="1002771"/>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1</a:t>
            </a:r>
          </a:p>
        </p:txBody>
      </p:sp>
      <p:sp>
        <p:nvSpPr>
          <p:cNvPr id="7" name="Textfeld 6">
            <a:extLst>
              <a:ext uri="{FF2B5EF4-FFF2-40B4-BE49-F238E27FC236}">
                <a16:creationId xmlns:a16="http://schemas.microsoft.com/office/drawing/2014/main" id="{347933D0-B0A2-4319-B0C8-6D9E3816DD05}"/>
              </a:ext>
            </a:extLst>
          </p:cNvPr>
          <p:cNvSpPr txBox="1"/>
          <p:nvPr/>
        </p:nvSpPr>
        <p:spPr>
          <a:xfrm>
            <a:off x="494439" y="930527"/>
            <a:ext cx="3106892" cy="461665"/>
          </a:xfrm>
          <a:prstGeom prst="rect">
            <a:avLst/>
          </a:prstGeom>
          <a:solidFill>
            <a:schemeClr val="accent1">
              <a:lumMod val="20000"/>
              <a:lumOff val="80000"/>
            </a:schemeClr>
          </a:solidFill>
          <a:ln>
            <a:solidFill>
              <a:schemeClr val="bg1"/>
            </a:solidFill>
          </a:ln>
        </p:spPr>
        <p:txBody>
          <a:bodyPr wrap="square" rtlCol="0">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Geeignet: </a:t>
            </a:r>
            <a:r>
              <a:rPr kumimoji="0" lang="de-DE" sz="1200" b="0"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Materialien getestet im Projekt </a:t>
            </a:r>
            <a:r>
              <a:rPr kumimoji="0" lang="de-DE" sz="1200" b="0" i="1"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H2 </a:t>
            </a:r>
            <a:r>
              <a:rPr kumimoji="0" lang="de-DE" sz="1200" b="0" i="1" u="none" strike="noStrike" kern="1200" cap="none" spc="0" normalizeH="0" baseline="0" noProof="0" err="1">
                <a:ln>
                  <a:noFill/>
                </a:ln>
                <a:solidFill>
                  <a:srgbClr val="0E2954"/>
                </a:solidFill>
                <a:effectLst/>
                <a:uLnTx/>
                <a:uFillTx/>
                <a:latin typeface="Arial" panose="020B0604020202020204" pitchFamily="34" charset="0"/>
                <a:ea typeface="+mn-ea"/>
                <a:cs typeface="Arial" panose="020B0604020202020204" pitchFamily="34" charset="0"/>
              </a:rPr>
              <a:t>Tolerance</a:t>
            </a:r>
            <a:r>
              <a:rPr kumimoji="0" lang="de-DE" sz="1200" b="0" i="1"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 </a:t>
            </a:r>
            <a:r>
              <a:rPr kumimoji="0" lang="de-DE" sz="1200" b="0" i="1" u="none" strike="noStrike" kern="1200" cap="none" spc="0" normalizeH="0" baseline="0" noProof="0" err="1">
                <a:ln>
                  <a:noFill/>
                </a:ln>
                <a:solidFill>
                  <a:srgbClr val="0E2954"/>
                </a:solidFill>
                <a:effectLst/>
                <a:uLnTx/>
                <a:uFillTx/>
                <a:latin typeface="Arial" panose="020B0604020202020204" pitchFamily="34" charset="0"/>
                <a:ea typeface="+mn-ea"/>
                <a:cs typeface="Arial" panose="020B0604020202020204" pitchFamily="34" charset="0"/>
              </a:rPr>
              <a:t>of</a:t>
            </a:r>
            <a:r>
              <a:rPr kumimoji="0" lang="de-DE" sz="1200" b="0" i="1"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 Steels</a:t>
            </a:r>
            <a:endParaRPr kumimoji="0" lang="de-DE" sz="1200" b="0" i="1" u="none" strike="noStrike" kern="1200" cap="none" spc="0" normalizeH="0" baseline="0" noProof="0">
              <a:ln>
                <a:noFill/>
              </a:ln>
              <a:solidFill>
                <a:srgbClr val="0E2954"/>
              </a:solidFill>
              <a:effectLst/>
              <a:uLnTx/>
              <a:uFillTx/>
              <a:latin typeface="Calibri"/>
              <a:ea typeface="+mn-ea"/>
              <a:cs typeface="+mn-cs"/>
            </a:endParaRPr>
          </a:p>
        </p:txBody>
      </p:sp>
      <p:pic>
        <p:nvPicPr>
          <p:cNvPr id="8" name="Grafik 7" descr="Ein Bild, das Himmel, draußen, Boden, Transport enthält.&#10;&#10;Automatisch generierte Beschreibung">
            <a:extLst>
              <a:ext uri="{FF2B5EF4-FFF2-40B4-BE49-F238E27FC236}">
                <a16:creationId xmlns:a16="http://schemas.microsoft.com/office/drawing/2014/main" id="{2FF42EF6-47EA-4C06-84B9-019E09CA2BE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0639" r="17739"/>
          <a:stretch/>
        </p:blipFill>
        <p:spPr>
          <a:xfrm>
            <a:off x="3601331" y="860187"/>
            <a:ext cx="844399" cy="604207"/>
          </a:xfrm>
          <a:prstGeom prst="rect">
            <a:avLst/>
          </a:prstGeom>
          <a:ln>
            <a:solidFill>
              <a:schemeClr val="bg1"/>
            </a:solidFill>
          </a:ln>
        </p:spPr>
      </p:pic>
      <p:sp>
        <p:nvSpPr>
          <p:cNvPr id="10" name="Ellipse 9">
            <a:extLst>
              <a:ext uri="{FF2B5EF4-FFF2-40B4-BE49-F238E27FC236}">
                <a16:creationId xmlns:a16="http://schemas.microsoft.com/office/drawing/2014/main" id="{29482EA2-1DA3-44EA-B101-46668D8A0C95}"/>
              </a:ext>
            </a:extLst>
          </p:cNvPr>
          <p:cNvSpPr/>
          <p:nvPr/>
        </p:nvSpPr>
        <p:spPr>
          <a:xfrm>
            <a:off x="76012" y="1645739"/>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2</a:t>
            </a:r>
          </a:p>
        </p:txBody>
      </p:sp>
      <p:sp>
        <p:nvSpPr>
          <p:cNvPr id="11" name="Rechteck 10">
            <a:extLst>
              <a:ext uri="{FF2B5EF4-FFF2-40B4-BE49-F238E27FC236}">
                <a16:creationId xmlns:a16="http://schemas.microsoft.com/office/drawing/2014/main" id="{690E35B7-9792-475D-893D-D10B599236AA}"/>
              </a:ext>
            </a:extLst>
          </p:cNvPr>
          <p:cNvSpPr/>
          <p:nvPr/>
        </p:nvSpPr>
        <p:spPr>
          <a:xfrm>
            <a:off x="494439" y="1571055"/>
            <a:ext cx="3106892" cy="461665"/>
          </a:xfrm>
          <a:prstGeom prst="rect">
            <a:avLst/>
          </a:prstGeom>
          <a:solidFill>
            <a:schemeClr val="accent1">
              <a:lumMod val="20000"/>
              <a:lumOff val="80000"/>
            </a:schemeClr>
          </a:solidFill>
          <a:ln>
            <a:solidFill>
              <a:schemeClr val="bg1"/>
            </a:solidFill>
          </a:ln>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Funktional: </a:t>
            </a:r>
            <a:r>
              <a:rPr kumimoji="0" lang="de-DE" sz="1200" b="0"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Einbauteile bestehen Dichtheits- und Funktionstests erfolgreich</a:t>
            </a:r>
          </a:p>
        </p:txBody>
      </p:sp>
      <p:pic>
        <p:nvPicPr>
          <p:cNvPr id="13" name="Grafik 12">
            <a:extLst>
              <a:ext uri="{FF2B5EF4-FFF2-40B4-BE49-F238E27FC236}">
                <a16:creationId xmlns:a16="http://schemas.microsoft.com/office/drawing/2014/main" id="{09DAFAA4-C1D1-4CA6-9483-C2D2214EBD3A}"/>
              </a:ext>
            </a:extLst>
          </p:cNvPr>
          <p:cNvPicPr>
            <a:picLocks noChangeAspect="1"/>
          </p:cNvPicPr>
          <p:nvPr/>
        </p:nvPicPr>
        <p:blipFill>
          <a:blip r:embed="rId5"/>
          <a:stretch>
            <a:fillRect/>
          </a:stretch>
        </p:blipFill>
        <p:spPr>
          <a:xfrm>
            <a:off x="3601331" y="2236776"/>
            <a:ext cx="891491" cy="461665"/>
          </a:xfrm>
          <a:prstGeom prst="rect">
            <a:avLst/>
          </a:prstGeom>
          <a:ln>
            <a:solidFill>
              <a:schemeClr val="bg1"/>
            </a:solidFill>
          </a:ln>
        </p:spPr>
      </p:pic>
      <p:sp>
        <p:nvSpPr>
          <p:cNvPr id="15" name="Ellipse 14">
            <a:extLst>
              <a:ext uri="{FF2B5EF4-FFF2-40B4-BE49-F238E27FC236}">
                <a16:creationId xmlns:a16="http://schemas.microsoft.com/office/drawing/2014/main" id="{F476EDEF-28C7-434C-B7A8-8448D8503D9A}"/>
              </a:ext>
            </a:extLst>
          </p:cNvPr>
          <p:cNvSpPr/>
          <p:nvPr/>
        </p:nvSpPr>
        <p:spPr>
          <a:xfrm>
            <a:off x="76012" y="2323149"/>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3</a:t>
            </a:r>
          </a:p>
        </p:txBody>
      </p:sp>
      <p:sp>
        <p:nvSpPr>
          <p:cNvPr id="16" name="Rechteck 15">
            <a:extLst>
              <a:ext uri="{FF2B5EF4-FFF2-40B4-BE49-F238E27FC236}">
                <a16:creationId xmlns:a16="http://schemas.microsoft.com/office/drawing/2014/main" id="{AEC582FD-666F-4F5D-930C-AA265F90DAEB}"/>
              </a:ext>
            </a:extLst>
          </p:cNvPr>
          <p:cNvSpPr/>
          <p:nvPr/>
        </p:nvSpPr>
        <p:spPr>
          <a:xfrm>
            <a:off x="494439" y="2236776"/>
            <a:ext cx="3099520" cy="461665"/>
          </a:xfrm>
          <a:prstGeom prst="rect">
            <a:avLst/>
          </a:prstGeom>
          <a:solidFill>
            <a:schemeClr val="accent1">
              <a:lumMod val="20000"/>
              <a:lumOff val="80000"/>
            </a:schemeClr>
          </a:solidFill>
        </p:spPr>
        <p:txBody>
          <a:bodyPr wrap="square" lIns="91440" tIns="45720" rIns="91440" bIns="45720" anchor="t">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E2954"/>
                </a:solidFill>
                <a:effectLst/>
                <a:uLnTx/>
                <a:uFillTx/>
                <a:latin typeface="Arial"/>
                <a:ea typeface="Calibri" panose="020F0502020204030204" pitchFamily="34" charset="0"/>
                <a:cs typeface="Arial"/>
              </a:rPr>
              <a:t>Gut </a:t>
            </a:r>
            <a:r>
              <a:rPr kumimoji="0" lang="de-DE" sz="1200" b="1" i="0" u="none" strike="noStrike" kern="1200" cap="none" spc="0" normalizeH="0" baseline="0" noProof="0" dirty="0" err="1">
                <a:ln>
                  <a:noFill/>
                </a:ln>
                <a:solidFill>
                  <a:srgbClr val="0E2954"/>
                </a:solidFill>
                <a:effectLst/>
                <a:uLnTx/>
                <a:uFillTx/>
                <a:latin typeface="Arial"/>
                <a:ea typeface="Calibri" panose="020F0502020204030204" pitchFamily="34" charset="0"/>
                <a:cs typeface="Arial"/>
              </a:rPr>
              <a:t>für’s</a:t>
            </a:r>
            <a:r>
              <a:rPr kumimoji="0" lang="de-DE" sz="1200" b="1" i="0" u="none" strike="noStrike" kern="1200" cap="none" spc="0" normalizeH="0" baseline="0" noProof="0" dirty="0">
                <a:ln>
                  <a:noFill/>
                </a:ln>
                <a:solidFill>
                  <a:srgbClr val="0E2954"/>
                </a:solidFill>
                <a:effectLst/>
                <a:uLnTx/>
                <a:uFillTx/>
                <a:latin typeface="Arial"/>
                <a:ea typeface="Calibri" panose="020F0502020204030204" pitchFamily="34" charset="0"/>
                <a:cs typeface="Arial"/>
              </a:rPr>
              <a:t> Klima: </a:t>
            </a:r>
            <a:r>
              <a:rPr kumimoji="0" lang="de-DE" sz="1200" b="0" i="0" u="none" strike="noStrike" kern="1200" cap="none" spc="0" normalizeH="0" baseline="0" noProof="0" dirty="0">
                <a:ln>
                  <a:noFill/>
                </a:ln>
                <a:solidFill>
                  <a:srgbClr val="0E2954"/>
                </a:solidFill>
                <a:effectLst/>
                <a:uLnTx/>
                <a:uFillTx/>
                <a:latin typeface="Arial"/>
                <a:ea typeface="Calibri" panose="020F0502020204030204" pitchFamily="34" charset="0"/>
                <a:cs typeface="Arial"/>
              </a:rPr>
              <a:t>höhere H2-Permeation wird durch geringes GWP überkompensiert</a:t>
            </a:r>
            <a:endParaRPr kumimoji="0" lang="de-DE" sz="1000" b="0" i="0" u="none" strike="noStrike" kern="1200" cap="none" spc="0" normalizeH="0" baseline="0" noProof="0" dirty="0">
              <a:ln>
                <a:noFill/>
              </a:ln>
              <a:solidFill>
                <a:srgbClr val="0E2954"/>
              </a:solidFill>
              <a:effectLst/>
              <a:uLnTx/>
              <a:uFillTx/>
              <a:latin typeface="Arial"/>
              <a:ea typeface="+mn-ea"/>
              <a:cs typeface="Arial"/>
            </a:endParaRPr>
          </a:p>
        </p:txBody>
      </p:sp>
      <p:sp>
        <p:nvSpPr>
          <p:cNvPr id="17" name="Ellipse 16">
            <a:extLst>
              <a:ext uri="{FF2B5EF4-FFF2-40B4-BE49-F238E27FC236}">
                <a16:creationId xmlns:a16="http://schemas.microsoft.com/office/drawing/2014/main" id="{C5B9DE23-BC80-48BB-8EDF-5102A6E75F7B}"/>
              </a:ext>
            </a:extLst>
          </p:cNvPr>
          <p:cNvSpPr/>
          <p:nvPr/>
        </p:nvSpPr>
        <p:spPr>
          <a:xfrm>
            <a:off x="76012" y="2966117"/>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4</a:t>
            </a:r>
          </a:p>
        </p:txBody>
      </p:sp>
      <p:sp>
        <p:nvSpPr>
          <p:cNvPr id="18" name="Rechteck 17">
            <a:extLst>
              <a:ext uri="{FF2B5EF4-FFF2-40B4-BE49-F238E27FC236}">
                <a16:creationId xmlns:a16="http://schemas.microsoft.com/office/drawing/2014/main" id="{15BDA61E-1EAF-452E-A60B-61FD2E9677F5}"/>
              </a:ext>
            </a:extLst>
          </p:cNvPr>
          <p:cNvSpPr/>
          <p:nvPr/>
        </p:nvSpPr>
        <p:spPr>
          <a:xfrm>
            <a:off x="494439" y="2883471"/>
            <a:ext cx="3099520" cy="461665"/>
          </a:xfrm>
          <a:prstGeom prst="rect">
            <a:avLst/>
          </a:prstGeom>
          <a:solidFill>
            <a:schemeClr val="accent1">
              <a:lumMod val="20000"/>
              <a:lumOff val="80000"/>
            </a:schemeClr>
          </a:solidFill>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E2954"/>
                </a:solidFill>
                <a:effectLst/>
                <a:uLnTx/>
                <a:uFillTx/>
                <a:latin typeface="Arial" panose="020B0604020202020204" pitchFamily="34" charset="0"/>
                <a:ea typeface="+mn-ea"/>
                <a:cs typeface="Arial" panose="020B0604020202020204" pitchFamily="34" charset="0"/>
              </a:rPr>
              <a:t>100% Sicherheit: </a:t>
            </a:r>
            <a:r>
              <a:rPr kumimoji="0" lang="de-DE" sz="1200" b="0" i="0" u="none" strike="noStrike" kern="1200" cap="none" spc="0" normalizeH="0" baseline="0" noProof="0" dirty="0">
                <a:ln>
                  <a:noFill/>
                </a:ln>
                <a:solidFill>
                  <a:srgbClr val="0E2954"/>
                </a:solidFill>
                <a:effectLst/>
                <a:uLnTx/>
                <a:uFillTx/>
                <a:latin typeface="Arial" panose="020B0604020202020204" pitchFamily="34" charset="0"/>
                <a:ea typeface="+mn-ea"/>
                <a:cs typeface="Arial" panose="020B0604020202020204" pitchFamily="34" charset="0"/>
              </a:rPr>
              <a:t>Sicherheitsarmaturen und –</a:t>
            </a:r>
            <a:r>
              <a:rPr kumimoji="0" lang="de-DE" sz="1200" b="0" i="0" u="none" strike="noStrike" kern="1200" cap="none" spc="0" normalizeH="0" baseline="0" noProof="0" dirty="0" err="1">
                <a:ln>
                  <a:noFill/>
                </a:ln>
                <a:solidFill>
                  <a:srgbClr val="0E2954"/>
                </a:solidFill>
                <a:effectLst/>
                <a:uLnTx/>
                <a:uFillTx/>
                <a:latin typeface="Arial" panose="020B0604020202020204" pitchFamily="34" charset="0"/>
                <a:ea typeface="+mn-ea"/>
                <a:cs typeface="Arial" panose="020B0604020202020204" pitchFamily="34" charset="0"/>
              </a:rPr>
              <a:t>einrichtungen</a:t>
            </a:r>
            <a:r>
              <a:rPr kumimoji="0" lang="de-DE" sz="1200" b="0" i="0" u="none" strike="noStrike" kern="1200" cap="none" spc="0" normalizeH="0" baseline="0" noProof="0" dirty="0">
                <a:ln>
                  <a:noFill/>
                </a:ln>
                <a:solidFill>
                  <a:srgbClr val="0E2954"/>
                </a:solidFill>
                <a:effectLst/>
                <a:uLnTx/>
                <a:uFillTx/>
                <a:latin typeface="Arial" panose="020B0604020202020204" pitchFamily="34" charset="0"/>
                <a:ea typeface="+mn-ea"/>
                <a:cs typeface="Arial" panose="020B0604020202020204" pitchFamily="34" charset="0"/>
              </a:rPr>
              <a:t> unbeeinträchtigt</a:t>
            </a:r>
            <a:endParaRPr kumimoji="0" lang="de-DE" sz="1200" b="1" i="0" u="none" strike="noStrike" kern="1200" cap="none" spc="0" normalizeH="0" baseline="0" noProof="0" dirty="0">
              <a:ln>
                <a:noFill/>
              </a:ln>
              <a:solidFill>
                <a:srgbClr val="0E2954"/>
              </a:solidFill>
              <a:effectLst/>
              <a:uLnTx/>
              <a:uFillTx/>
              <a:latin typeface="Arial" panose="020B0604020202020204" pitchFamily="34" charset="0"/>
              <a:ea typeface="+mn-ea"/>
              <a:cs typeface="Arial" panose="020B0604020202020204" pitchFamily="34" charset="0"/>
            </a:endParaRPr>
          </a:p>
        </p:txBody>
      </p:sp>
      <p:pic>
        <p:nvPicPr>
          <p:cNvPr id="19" name="Grafik 18">
            <a:extLst>
              <a:ext uri="{FF2B5EF4-FFF2-40B4-BE49-F238E27FC236}">
                <a16:creationId xmlns:a16="http://schemas.microsoft.com/office/drawing/2014/main" id="{C6E6124A-7F73-4F34-9BFF-200DA103E03F}"/>
              </a:ext>
            </a:extLst>
          </p:cNvPr>
          <p:cNvPicPr>
            <a:picLocks noChangeAspect="1"/>
          </p:cNvPicPr>
          <p:nvPr/>
        </p:nvPicPr>
        <p:blipFill>
          <a:blip r:embed="rId6"/>
          <a:stretch>
            <a:fillRect/>
          </a:stretch>
        </p:blipFill>
        <p:spPr>
          <a:xfrm>
            <a:off x="3593959" y="2796802"/>
            <a:ext cx="898863" cy="690793"/>
          </a:xfrm>
          <a:prstGeom prst="rect">
            <a:avLst/>
          </a:prstGeom>
          <a:ln>
            <a:solidFill>
              <a:schemeClr val="bg1"/>
            </a:solidFill>
          </a:ln>
        </p:spPr>
      </p:pic>
      <p:sp>
        <p:nvSpPr>
          <p:cNvPr id="20" name="Ellipse 19">
            <a:extLst>
              <a:ext uri="{FF2B5EF4-FFF2-40B4-BE49-F238E27FC236}">
                <a16:creationId xmlns:a16="http://schemas.microsoft.com/office/drawing/2014/main" id="{0385279D-13C8-4154-93F0-72E662A79F21}"/>
              </a:ext>
            </a:extLst>
          </p:cNvPr>
          <p:cNvSpPr/>
          <p:nvPr/>
        </p:nvSpPr>
        <p:spPr>
          <a:xfrm>
            <a:off x="76012" y="3619223"/>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5</a:t>
            </a:r>
          </a:p>
        </p:txBody>
      </p:sp>
      <p:sp>
        <p:nvSpPr>
          <p:cNvPr id="21" name="Rechteck 20">
            <a:extLst>
              <a:ext uri="{FF2B5EF4-FFF2-40B4-BE49-F238E27FC236}">
                <a16:creationId xmlns:a16="http://schemas.microsoft.com/office/drawing/2014/main" id="{49C1FEF7-90A6-4F29-ADE3-6926E493D562}"/>
              </a:ext>
            </a:extLst>
          </p:cNvPr>
          <p:cNvSpPr/>
          <p:nvPr/>
        </p:nvSpPr>
        <p:spPr>
          <a:xfrm>
            <a:off x="494439" y="3617510"/>
            <a:ext cx="3099520" cy="461665"/>
          </a:xfrm>
          <a:prstGeom prst="rect">
            <a:avLst/>
          </a:prstGeom>
          <a:solidFill>
            <a:schemeClr val="accent1">
              <a:lumMod val="20000"/>
              <a:lumOff val="80000"/>
            </a:schemeClr>
          </a:solidFill>
        </p:spPr>
        <p:txBody>
          <a:bodyPr wrap="square" lIns="91440" tIns="45720" rIns="91440" bIns="45720" anchor="t">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E2954"/>
                </a:solidFill>
                <a:effectLst/>
                <a:uLnTx/>
                <a:uFillTx/>
                <a:latin typeface="Arial"/>
                <a:ea typeface="+mn-ea"/>
                <a:cs typeface="Arial"/>
              </a:rPr>
              <a:t>Engpassfrei: </a:t>
            </a:r>
            <a:r>
              <a:rPr kumimoji="0" lang="de-DE" sz="1200" b="0" i="0" u="none" strike="noStrike" kern="1200" cap="none" spc="0" normalizeH="0" baseline="0" noProof="0" dirty="0">
                <a:ln>
                  <a:noFill/>
                </a:ln>
                <a:solidFill>
                  <a:srgbClr val="0E2954"/>
                </a:solidFill>
                <a:effectLst/>
                <a:uLnTx/>
                <a:uFillTx/>
                <a:latin typeface="Arial"/>
                <a:ea typeface="+mn-ea"/>
                <a:cs typeface="Arial"/>
              </a:rPr>
              <a:t>auszutauschende Einzelkomponenten lieferbar</a:t>
            </a:r>
            <a:endParaRPr kumimoji="0" lang="de-DE" sz="1200" b="1" i="0" u="none" strike="noStrike" kern="1200" cap="none" spc="0" normalizeH="0" baseline="0" noProof="0" dirty="0">
              <a:ln>
                <a:noFill/>
              </a:ln>
              <a:solidFill>
                <a:srgbClr val="0E2954"/>
              </a:solidFill>
              <a:effectLst/>
              <a:uLnTx/>
              <a:uFillTx/>
              <a:latin typeface="Arial"/>
              <a:ea typeface="+mn-ea"/>
              <a:cs typeface="Arial"/>
            </a:endParaRPr>
          </a:p>
        </p:txBody>
      </p:sp>
      <p:pic>
        <p:nvPicPr>
          <p:cNvPr id="22" name="Grafik 21" descr="Ein Bild, das drinnen, Gebäude, Zug, Bahnhof enthält.&#10;&#10;Automatisch generierte Beschreibung">
            <a:extLst>
              <a:ext uri="{FF2B5EF4-FFF2-40B4-BE49-F238E27FC236}">
                <a16:creationId xmlns:a16="http://schemas.microsoft.com/office/drawing/2014/main" id="{67A9AA26-F418-4D62-B085-465227D244F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601518" y="3538813"/>
            <a:ext cx="891304" cy="631170"/>
          </a:xfrm>
          <a:prstGeom prst="rect">
            <a:avLst/>
          </a:prstGeom>
        </p:spPr>
      </p:pic>
      <p:sp>
        <p:nvSpPr>
          <p:cNvPr id="23" name="Rechteck 22">
            <a:extLst>
              <a:ext uri="{FF2B5EF4-FFF2-40B4-BE49-F238E27FC236}">
                <a16:creationId xmlns:a16="http://schemas.microsoft.com/office/drawing/2014/main" id="{0B81BA99-230B-42D1-A182-F6E74EC7F0DA}"/>
              </a:ext>
            </a:extLst>
          </p:cNvPr>
          <p:cNvSpPr/>
          <p:nvPr/>
        </p:nvSpPr>
        <p:spPr>
          <a:xfrm>
            <a:off x="494439" y="4298052"/>
            <a:ext cx="3106892" cy="461665"/>
          </a:xfrm>
          <a:prstGeom prst="rect">
            <a:avLst/>
          </a:prstGeom>
          <a:solidFill>
            <a:schemeClr val="accent1">
              <a:lumMod val="20000"/>
              <a:lumOff val="80000"/>
            </a:schemeClr>
          </a:solidFill>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Durchdacht: </a:t>
            </a:r>
            <a:r>
              <a:rPr kumimoji="0" lang="de-DE" sz="1200" b="0"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G 409 (u. weitere Standards) definieren Umstellvoraussetzungen</a:t>
            </a:r>
          </a:p>
        </p:txBody>
      </p:sp>
      <p:sp>
        <p:nvSpPr>
          <p:cNvPr id="24" name="Ellipse 23">
            <a:extLst>
              <a:ext uri="{FF2B5EF4-FFF2-40B4-BE49-F238E27FC236}">
                <a16:creationId xmlns:a16="http://schemas.microsoft.com/office/drawing/2014/main" id="{58F435DB-9998-45FC-8AE6-932B9393C77B}"/>
              </a:ext>
            </a:extLst>
          </p:cNvPr>
          <p:cNvSpPr/>
          <p:nvPr/>
        </p:nvSpPr>
        <p:spPr>
          <a:xfrm>
            <a:off x="76012" y="4308462"/>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6</a:t>
            </a:r>
          </a:p>
        </p:txBody>
      </p:sp>
      <p:pic>
        <p:nvPicPr>
          <p:cNvPr id="25" name="Grafik 24">
            <a:extLst>
              <a:ext uri="{FF2B5EF4-FFF2-40B4-BE49-F238E27FC236}">
                <a16:creationId xmlns:a16="http://schemas.microsoft.com/office/drawing/2014/main" id="{D82C380B-F3F8-49E3-ACC3-7E49F5E6B2C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01332" y="4195536"/>
            <a:ext cx="894448" cy="690794"/>
          </a:xfrm>
          <a:prstGeom prst="rect">
            <a:avLst/>
          </a:prstGeom>
          <a:ln>
            <a:solidFill>
              <a:schemeClr val="accent1"/>
            </a:solidFill>
          </a:ln>
        </p:spPr>
      </p:pic>
      <p:sp>
        <p:nvSpPr>
          <p:cNvPr id="26" name="Rechteck 25">
            <a:extLst>
              <a:ext uri="{FF2B5EF4-FFF2-40B4-BE49-F238E27FC236}">
                <a16:creationId xmlns:a16="http://schemas.microsoft.com/office/drawing/2014/main" id="{4132784B-848A-4747-BC52-28DB1A3033DA}"/>
              </a:ext>
            </a:extLst>
          </p:cNvPr>
          <p:cNvSpPr/>
          <p:nvPr/>
        </p:nvSpPr>
        <p:spPr>
          <a:xfrm>
            <a:off x="5154777" y="932084"/>
            <a:ext cx="3255482" cy="461665"/>
          </a:xfrm>
          <a:prstGeom prst="rect">
            <a:avLst/>
          </a:prstGeom>
          <a:solidFill>
            <a:schemeClr val="accent1">
              <a:lumMod val="20000"/>
              <a:lumOff val="80000"/>
            </a:schemeClr>
          </a:solidFill>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Praxisrelevant: </a:t>
            </a:r>
            <a:r>
              <a:rPr kumimoji="0" lang="de-DE" sz="1200" b="0"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Kompendien zu allen H2-ready Komponenten, Tests, Zertifikaten</a:t>
            </a:r>
          </a:p>
        </p:txBody>
      </p:sp>
      <p:sp>
        <p:nvSpPr>
          <p:cNvPr id="27" name="Ellipse 26">
            <a:extLst>
              <a:ext uri="{FF2B5EF4-FFF2-40B4-BE49-F238E27FC236}">
                <a16:creationId xmlns:a16="http://schemas.microsoft.com/office/drawing/2014/main" id="{F50EB1B4-AF69-4B36-96A0-C0A89E58FB0E}"/>
              </a:ext>
            </a:extLst>
          </p:cNvPr>
          <p:cNvSpPr/>
          <p:nvPr/>
        </p:nvSpPr>
        <p:spPr>
          <a:xfrm>
            <a:off x="4726410" y="1000778"/>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7</a:t>
            </a:r>
          </a:p>
        </p:txBody>
      </p:sp>
      <p:pic>
        <p:nvPicPr>
          <p:cNvPr id="28" name="Grafik 27">
            <a:extLst>
              <a:ext uri="{FF2B5EF4-FFF2-40B4-BE49-F238E27FC236}">
                <a16:creationId xmlns:a16="http://schemas.microsoft.com/office/drawing/2014/main" id="{64BC6F27-9AEF-42D8-AB27-605A3082A224}"/>
              </a:ext>
            </a:extLst>
          </p:cNvPr>
          <p:cNvPicPr>
            <a:picLocks noChangeAspect="1"/>
          </p:cNvPicPr>
          <p:nvPr/>
        </p:nvPicPr>
        <p:blipFill rotWithShape="1">
          <a:blip r:embed="rId9"/>
          <a:srcRect b="9294"/>
          <a:stretch/>
        </p:blipFill>
        <p:spPr>
          <a:xfrm>
            <a:off x="8410257" y="740672"/>
            <a:ext cx="702518" cy="788637"/>
          </a:xfrm>
          <a:prstGeom prst="rect">
            <a:avLst/>
          </a:prstGeom>
          <a:ln>
            <a:solidFill>
              <a:schemeClr val="accent1"/>
            </a:solidFill>
          </a:ln>
          <a:effectLst/>
        </p:spPr>
      </p:pic>
      <p:sp>
        <p:nvSpPr>
          <p:cNvPr id="30" name="Ellipse 29">
            <a:extLst>
              <a:ext uri="{FF2B5EF4-FFF2-40B4-BE49-F238E27FC236}">
                <a16:creationId xmlns:a16="http://schemas.microsoft.com/office/drawing/2014/main" id="{09C2CBD6-B5D1-483C-A143-619C21CAF34D}"/>
              </a:ext>
            </a:extLst>
          </p:cNvPr>
          <p:cNvSpPr/>
          <p:nvPr/>
        </p:nvSpPr>
        <p:spPr>
          <a:xfrm>
            <a:off x="4725286" y="1657428"/>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8</a:t>
            </a:r>
          </a:p>
        </p:txBody>
      </p:sp>
      <p:sp>
        <p:nvSpPr>
          <p:cNvPr id="31" name="Rechteck 30">
            <a:extLst>
              <a:ext uri="{FF2B5EF4-FFF2-40B4-BE49-F238E27FC236}">
                <a16:creationId xmlns:a16="http://schemas.microsoft.com/office/drawing/2014/main" id="{F19B0BDB-6A80-4EC8-8EE3-145C68AACEA0}"/>
              </a:ext>
            </a:extLst>
          </p:cNvPr>
          <p:cNvSpPr/>
          <p:nvPr/>
        </p:nvSpPr>
        <p:spPr>
          <a:xfrm>
            <a:off x="5154775" y="1571054"/>
            <a:ext cx="3255482" cy="461665"/>
          </a:xfrm>
          <a:prstGeom prst="rect">
            <a:avLst/>
          </a:prstGeom>
          <a:solidFill>
            <a:schemeClr val="accent1">
              <a:lumMod val="20000"/>
              <a:lumOff val="80000"/>
            </a:schemeClr>
          </a:solidFill>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Praxisnah, schnell &amp; effizient: </a:t>
            </a:r>
            <a:r>
              <a:rPr kumimoji="0" lang="de-DE" sz="1200" b="0" i="0" u="none" strike="noStrike" kern="1200" cap="none" spc="0" normalizeH="0" baseline="0" noProof="0">
                <a:ln>
                  <a:noFill/>
                </a:ln>
                <a:solidFill>
                  <a:srgbClr val="0E2954"/>
                </a:solidFill>
                <a:effectLst/>
                <a:uLnTx/>
                <a:uFillTx/>
                <a:latin typeface="Arial" panose="020B0604020202020204" pitchFamily="34" charset="0"/>
                <a:ea typeface="+mn-ea"/>
                <a:cs typeface="Arial" panose="020B0604020202020204" pitchFamily="34" charset="0"/>
              </a:rPr>
              <a:t>Beginn der Programmierung der H2-Datenbank </a:t>
            </a:r>
          </a:p>
        </p:txBody>
      </p:sp>
      <p:sp>
        <p:nvSpPr>
          <p:cNvPr id="32" name="Ellipse 31">
            <a:extLst>
              <a:ext uri="{FF2B5EF4-FFF2-40B4-BE49-F238E27FC236}">
                <a16:creationId xmlns:a16="http://schemas.microsoft.com/office/drawing/2014/main" id="{F7A3691D-1981-42C7-A823-6FD6299BA0FA}"/>
              </a:ext>
            </a:extLst>
          </p:cNvPr>
          <p:cNvSpPr/>
          <p:nvPr/>
        </p:nvSpPr>
        <p:spPr>
          <a:xfrm>
            <a:off x="4726410" y="2281578"/>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E2954">
                    <a:lumMod val="90000"/>
                    <a:lumOff val="10000"/>
                  </a:srgbClr>
                </a:solidFill>
                <a:effectLst/>
                <a:uLnTx/>
                <a:uFillTx/>
                <a:latin typeface="Calibri"/>
                <a:ea typeface="+mn-ea"/>
                <a:cs typeface="+mn-cs"/>
              </a:rPr>
              <a:t>9</a:t>
            </a:r>
          </a:p>
        </p:txBody>
      </p:sp>
      <p:sp>
        <p:nvSpPr>
          <p:cNvPr id="33" name="Rechteck 32">
            <a:extLst>
              <a:ext uri="{FF2B5EF4-FFF2-40B4-BE49-F238E27FC236}">
                <a16:creationId xmlns:a16="http://schemas.microsoft.com/office/drawing/2014/main" id="{8B78C810-5810-4453-9269-D46CEE29968F}"/>
              </a:ext>
            </a:extLst>
          </p:cNvPr>
          <p:cNvSpPr/>
          <p:nvPr/>
        </p:nvSpPr>
        <p:spPr>
          <a:xfrm>
            <a:off x="5154776" y="2236776"/>
            <a:ext cx="3255481" cy="442035"/>
          </a:xfrm>
          <a:prstGeom prst="rect">
            <a:avLst/>
          </a:prstGeom>
          <a:solidFill>
            <a:srgbClr val="DEEAF0"/>
          </a:solidFill>
        </p:spPr>
        <p:txBody>
          <a:bodyPr wrap="square" lIns="36000" tIns="36000" rIns="36000" bIns="36000" anchor="t">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E2954"/>
                </a:solidFill>
                <a:effectLst/>
                <a:uLnTx/>
                <a:uFillTx/>
                <a:latin typeface="Arial"/>
                <a:ea typeface="+mn-ea"/>
                <a:cs typeface="Arial"/>
              </a:rPr>
              <a:t>Erwiesenermaßen günstig: </a:t>
            </a:r>
            <a:r>
              <a:rPr kumimoji="0" lang="de-DE" sz="1200" b="0" i="0" u="none" strike="noStrike" kern="1200" cap="none" spc="0" normalizeH="0" baseline="0" noProof="0" dirty="0">
                <a:ln>
                  <a:noFill/>
                </a:ln>
                <a:solidFill>
                  <a:srgbClr val="0E2954"/>
                </a:solidFill>
                <a:effectLst/>
                <a:uLnTx/>
                <a:uFillTx/>
                <a:latin typeface="Arial"/>
                <a:ea typeface="+mn-ea"/>
                <a:cs typeface="Arial"/>
              </a:rPr>
              <a:t>Netzumstell-kosten nur 10 - 15% der Neubaukosten</a:t>
            </a:r>
          </a:p>
        </p:txBody>
      </p:sp>
      <p:pic>
        <p:nvPicPr>
          <p:cNvPr id="34" name="Grafik 33">
            <a:extLst>
              <a:ext uri="{FF2B5EF4-FFF2-40B4-BE49-F238E27FC236}">
                <a16:creationId xmlns:a16="http://schemas.microsoft.com/office/drawing/2014/main" id="{C95115DA-9F94-4ED0-AA95-42750CA8FE93}"/>
              </a:ext>
            </a:extLst>
          </p:cNvPr>
          <p:cNvPicPr>
            <a:picLocks noChangeAspect="1"/>
          </p:cNvPicPr>
          <p:nvPr/>
        </p:nvPicPr>
        <p:blipFill>
          <a:blip r:embed="rId10"/>
          <a:stretch>
            <a:fillRect/>
          </a:stretch>
        </p:blipFill>
        <p:spPr>
          <a:xfrm>
            <a:off x="8399578" y="2183539"/>
            <a:ext cx="716255" cy="563929"/>
          </a:xfrm>
          <a:prstGeom prst="rect">
            <a:avLst/>
          </a:prstGeom>
        </p:spPr>
      </p:pic>
      <p:sp>
        <p:nvSpPr>
          <p:cNvPr id="38" name="Ellipse 37">
            <a:extLst>
              <a:ext uri="{FF2B5EF4-FFF2-40B4-BE49-F238E27FC236}">
                <a16:creationId xmlns:a16="http://schemas.microsoft.com/office/drawing/2014/main" id="{7019182C-E6D2-42EC-A574-40440E1A14ED}"/>
              </a:ext>
            </a:extLst>
          </p:cNvPr>
          <p:cNvSpPr/>
          <p:nvPr/>
        </p:nvSpPr>
        <p:spPr>
          <a:xfrm>
            <a:off x="4725286" y="2906369"/>
            <a:ext cx="279779" cy="288916"/>
          </a:xfrm>
          <a:prstGeom prst="ellipse">
            <a:avLst/>
          </a:prstGeom>
          <a:solidFill>
            <a:srgbClr val="DEEAF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389633"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E2954">
                    <a:lumMod val="90000"/>
                    <a:lumOff val="10000"/>
                  </a:srgbClr>
                </a:solidFill>
                <a:effectLst/>
                <a:uLnTx/>
                <a:uFillTx/>
                <a:latin typeface="Calibri"/>
                <a:ea typeface="+mn-ea"/>
                <a:cs typeface="+mn-cs"/>
              </a:rPr>
              <a:t>10</a:t>
            </a:r>
          </a:p>
        </p:txBody>
      </p:sp>
      <p:sp>
        <p:nvSpPr>
          <p:cNvPr id="39" name="Textfeld 38">
            <a:extLst>
              <a:ext uri="{FF2B5EF4-FFF2-40B4-BE49-F238E27FC236}">
                <a16:creationId xmlns:a16="http://schemas.microsoft.com/office/drawing/2014/main" id="{044C9134-FA8D-4754-844B-7189C0A0F0F7}"/>
              </a:ext>
            </a:extLst>
          </p:cNvPr>
          <p:cNvSpPr txBox="1"/>
          <p:nvPr/>
        </p:nvSpPr>
        <p:spPr>
          <a:xfrm>
            <a:off x="5149785" y="2877597"/>
            <a:ext cx="3106891" cy="461665"/>
          </a:xfrm>
          <a:prstGeom prst="rect">
            <a:avLst/>
          </a:prstGeom>
          <a:solidFill>
            <a:schemeClr val="accent1">
              <a:lumMod val="20000"/>
              <a:lumOff val="80000"/>
            </a:schemeClr>
          </a:solidFill>
        </p:spPr>
        <p:txBody>
          <a:bodyPr wrap="square">
            <a:spAutoFit/>
          </a:bodyPr>
          <a:lstStyle/>
          <a:p>
            <a:pPr marL="0" marR="0" lvl="0" indent="0" algn="l" defTabSz="389633"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DCDCDC">
                    <a:lumMod val="1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rPr>
              <a:t>Real und überregional sichtbar: </a:t>
            </a:r>
            <a:r>
              <a:rPr kumimoji="0" lang="de-DE" sz="1200" b="0" i="0" u="none" strike="noStrike" kern="1200" cap="none" spc="0" normalizeH="0" baseline="0" noProof="0" dirty="0">
                <a:ln>
                  <a:noFill/>
                </a:ln>
                <a:solidFill>
                  <a:srgbClr val="DCDCDC">
                    <a:lumMod val="10000"/>
                  </a:srgbClr>
                </a:solidFill>
                <a:effectLst/>
                <a:uLnTx/>
                <a:uFillTx/>
                <a:latin typeface="Arial" panose="020B0604020202020204" pitchFamily="34" charset="0"/>
                <a:ea typeface="+mn-ea"/>
                <a:cs typeface="Arial" panose="020B0604020202020204" pitchFamily="34" charset="0"/>
              </a:rPr>
              <a:t>20% Einspeisung in </a:t>
            </a:r>
            <a:r>
              <a:rPr kumimoji="0" lang="de-DE" sz="1200" b="0" i="1" u="none" strike="noStrike" kern="1200" cap="none" spc="0" normalizeH="0" baseline="0" noProof="0" dirty="0" err="1">
                <a:ln>
                  <a:noFill/>
                </a:ln>
                <a:solidFill>
                  <a:srgbClr val="DCDCDC">
                    <a:lumMod val="10000"/>
                  </a:srgbClr>
                </a:solidFill>
                <a:effectLst/>
                <a:uLnTx/>
                <a:uFillTx/>
                <a:latin typeface="Arial" panose="020B0604020202020204" pitchFamily="34" charset="0"/>
                <a:ea typeface="+mn-ea"/>
                <a:cs typeface="Arial" panose="020B0604020202020204" pitchFamily="34" charset="0"/>
              </a:rPr>
              <a:t>Schopsdorf</a:t>
            </a:r>
            <a:r>
              <a:rPr kumimoji="0" lang="de-DE" sz="1200" b="0" i="0" u="none" strike="noStrike" kern="1200" cap="none" spc="0" normalizeH="0" baseline="0" noProof="0" dirty="0">
                <a:ln>
                  <a:noFill/>
                </a:ln>
                <a:solidFill>
                  <a:srgbClr val="DCDCDC">
                    <a:lumMod val="10000"/>
                  </a:srgbClr>
                </a:solidFill>
                <a:effectLst/>
                <a:uLnTx/>
                <a:uFillTx/>
                <a:latin typeface="Arial" panose="020B0604020202020204" pitchFamily="34" charset="0"/>
                <a:ea typeface="+mn-ea"/>
                <a:cs typeface="Arial" panose="020B0604020202020204" pitchFamily="34" charset="0"/>
              </a:rPr>
              <a:t> </a:t>
            </a:r>
          </a:p>
        </p:txBody>
      </p:sp>
      <p:pic>
        <p:nvPicPr>
          <p:cNvPr id="40" name="Grafik 39">
            <a:extLst>
              <a:ext uri="{FF2B5EF4-FFF2-40B4-BE49-F238E27FC236}">
                <a16:creationId xmlns:a16="http://schemas.microsoft.com/office/drawing/2014/main" id="{69B40283-1893-4EE4-8D88-EDAA89B0F44C}"/>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40000" contrast="-40000"/>
                    </a14:imgEffect>
                  </a14:imgLayer>
                </a14:imgProps>
              </a:ext>
            </a:extLst>
          </a:blip>
          <a:srcRect l="3040" t="15937" r="26181" b="20912"/>
          <a:stretch/>
        </p:blipFill>
        <p:spPr>
          <a:xfrm>
            <a:off x="8067568" y="2761665"/>
            <a:ext cx="1045206" cy="662712"/>
          </a:xfrm>
          <a:prstGeom prst="rect">
            <a:avLst/>
          </a:prstGeom>
          <a:ln>
            <a:solidFill>
              <a:srgbClr val="00B0F0"/>
            </a:solidFill>
          </a:ln>
        </p:spPr>
      </p:pic>
      <p:pic>
        <p:nvPicPr>
          <p:cNvPr id="29" name="Grafik 28">
            <a:extLst>
              <a:ext uri="{FF2B5EF4-FFF2-40B4-BE49-F238E27FC236}">
                <a16:creationId xmlns:a16="http://schemas.microsoft.com/office/drawing/2014/main" id="{09434D49-428C-4FEC-BDAE-6BDDF4581A06}"/>
              </a:ext>
            </a:extLst>
          </p:cNvPr>
          <p:cNvPicPr>
            <a:picLocks noChangeAspect="1"/>
          </p:cNvPicPr>
          <p:nvPr/>
        </p:nvPicPr>
        <p:blipFill>
          <a:blip r:embed="rId13"/>
          <a:stretch>
            <a:fillRect/>
          </a:stretch>
        </p:blipFill>
        <p:spPr>
          <a:xfrm>
            <a:off x="8410257" y="1541006"/>
            <a:ext cx="702518" cy="559193"/>
          </a:xfrm>
          <a:prstGeom prst="rect">
            <a:avLst/>
          </a:prstGeom>
          <a:ln>
            <a:solidFill>
              <a:schemeClr val="accent1"/>
            </a:solidFill>
          </a:ln>
        </p:spPr>
      </p:pic>
      <p:pic>
        <p:nvPicPr>
          <p:cNvPr id="41" name="Grafik 40">
            <a:extLst>
              <a:ext uri="{FF2B5EF4-FFF2-40B4-BE49-F238E27FC236}">
                <a16:creationId xmlns:a16="http://schemas.microsoft.com/office/drawing/2014/main" id="{7478D22B-AECC-41E8-AFE5-04EF478E5468}"/>
              </a:ext>
            </a:extLst>
          </p:cNvPr>
          <p:cNvPicPr>
            <a:picLocks noChangeAspect="1"/>
          </p:cNvPicPr>
          <p:nvPr/>
        </p:nvPicPr>
        <p:blipFill>
          <a:blip r:embed="rId14"/>
          <a:stretch>
            <a:fillRect/>
          </a:stretch>
        </p:blipFill>
        <p:spPr>
          <a:xfrm>
            <a:off x="5801053" y="3661866"/>
            <a:ext cx="2390771" cy="834616"/>
          </a:xfrm>
          <a:prstGeom prst="rect">
            <a:avLst/>
          </a:prstGeom>
        </p:spPr>
      </p:pic>
      <p:sp>
        <p:nvSpPr>
          <p:cNvPr id="9" name="Foliennummernplatzhalter 8">
            <a:extLst>
              <a:ext uri="{FF2B5EF4-FFF2-40B4-BE49-F238E27FC236}">
                <a16:creationId xmlns:a16="http://schemas.microsoft.com/office/drawing/2014/main" id="{57F961AD-1F84-966C-174D-36DB958920D5}"/>
              </a:ext>
            </a:extLst>
          </p:cNvPr>
          <p:cNvSpPr>
            <a:spLocks noGrp="1"/>
          </p:cNvSpPr>
          <p:nvPr>
            <p:ph type="sldNum" sz="quarter" idx="14"/>
          </p:nvPr>
        </p:nvSpPr>
        <p:spPr/>
        <p:txBody>
          <a:bodyPr/>
          <a:lstStyle/>
          <a:p>
            <a:fld id="{06E39717-DBBA-4F45-8CD2-B914BAB34579}" type="slidenum">
              <a:rPr lang="de-DE" smtClean="0"/>
              <a:pPr/>
              <a:t>8</a:t>
            </a:fld>
            <a:endParaRPr lang="de-DE"/>
          </a:p>
        </p:txBody>
      </p:sp>
    </p:spTree>
    <p:extLst>
      <p:ext uri="{BB962C8B-B14F-4D97-AF65-F5344CB8AC3E}">
        <p14:creationId xmlns:p14="http://schemas.microsoft.com/office/powerpoint/2010/main" val="228387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6E51BDE-FD12-3E14-CC6A-29BB1F1B1EAF}"/>
              </a:ext>
            </a:extLst>
          </p:cNvPr>
          <p:cNvSpPr/>
          <p:nvPr/>
        </p:nvSpPr>
        <p:spPr>
          <a:xfrm>
            <a:off x="3040912" y="4164774"/>
            <a:ext cx="5991446" cy="813271"/>
          </a:xfrm>
          <a:prstGeom prst="rect">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de-DE" sz="600" kern="1200"/>
          </a:p>
        </p:txBody>
      </p:sp>
      <p:sp>
        <p:nvSpPr>
          <p:cNvPr id="2" name="Titel 1">
            <a:extLst>
              <a:ext uri="{FF2B5EF4-FFF2-40B4-BE49-F238E27FC236}">
                <a16:creationId xmlns:a16="http://schemas.microsoft.com/office/drawing/2014/main" id="{765D0874-1B8A-DFF0-082A-BA9EBBDB915C}"/>
              </a:ext>
            </a:extLst>
          </p:cNvPr>
          <p:cNvSpPr>
            <a:spLocks noGrp="1"/>
          </p:cNvSpPr>
          <p:nvPr>
            <p:ph type="title"/>
          </p:nvPr>
        </p:nvSpPr>
        <p:spPr>
          <a:xfrm>
            <a:off x="251249" y="71898"/>
            <a:ext cx="8839279" cy="684000"/>
          </a:xfrm>
        </p:spPr>
        <p:txBody>
          <a:bodyPr/>
          <a:lstStyle/>
          <a:p>
            <a:r>
              <a:rPr lang="de-DE" sz="1800" dirty="0"/>
              <a:t>Transformation der 500.000 km Gasverteilnetze</a:t>
            </a:r>
            <a:r>
              <a:rPr lang="de-DE" sz="1800"/>
              <a:t>: </a:t>
            </a:r>
            <a:br>
              <a:rPr lang="de-DE" sz="1800"/>
            </a:br>
            <a:r>
              <a:rPr lang="de-DE" sz="1800"/>
              <a:t>Der </a:t>
            </a:r>
            <a:r>
              <a:rPr lang="de-DE" sz="1800" dirty="0"/>
              <a:t>Gebietsnetztransformationsplan von H2vorOrt</a:t>
            </a:r>
          </a:p>
        </p:txBody>
      </p:sp>
      <p:pic>
        <p:nvPicPr>
          <p:cNvPr id="6" name="Grafik 5" descr="Ein Bild, das Karte enthält.&#10;&#10;Automatisch generierte Beschreibung">
            <a:extLst>
              <a:ext uri="{FF2B5EF4-FFF2-40B4-BE49-F238E27FC236}">
                <a16:creationId xmlns:a16="http://schemas.microsoft.com/office/drawing/2014/main" id="{A4295FB0-0090-A529-ED66-14BA8B6FA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208" y="777479"/>
            <a:ext cx="2982886" cy="3647360"/>
          </a:xfrm>
          <a:prstGeom prst="rect">
            <a:avLst/>
          </a:prstGeom>
        </p:spPr>
      </p:pic>
      <p:pic>
        <p:nvPicPr>
          <p:cNvPr id="7" name="Grafik 6" descr="Ein Bild, das Karte enthält.&#10;&#10;Automatisch generierte Beschreibung">
            <a:extLst>
              <a:ext uri="{FF2B5EF4-FFF2-40B4-BE49-F238E27FC236}">
                <a16:creationId xmlns:a16="http://schemas.microsoft.com/office/drawing/2014/main" id="{A3701229-8516-A260-CF32-18FB378BB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7221" y="762774"/>
            <a:ext cx="3187513" cy="3654110"/>
          </a:xfrm>
          <a:prstGeom prst="rect">
            <a:avLst/>
          </a:prstGeom>
        </p:spPr>
      </p:pic>
      <p:sp>
        <p:nvSpPr>
          <p:cNvPr id="8" name="Textfeld 7">
            <a:extLst>
              <a:ext uri="{FF2B5EF4-FFF2-40B4-BE49-F238E27FC236}">
                <a16:creationId xmlns:a16="http://schemas.microsoft.com/office/drawing/2014/main" id="{E8B37034-44EC-E426-3381-A9BBA03D6FD8}"/>
              </a:ext>
            </a:extLst>
          </p:cNvPr>
          <p:cNvSpPr txBox="1"/>
          <p:nvPr/>
        </p:nvSpPr>
        <p:spPr>
          <a:xfrm>
            <a:off x="3427008" y="4365284"/>
            <a:ext cx="2067340" cy="523220"/>
          </a:xfrm>
          <a:prstGeom prst="rect">
            <a:avLst/>
          </a:prstGeom>
          <a:solidFill>
            <a:srgbClr val="F9DA00"/>
          </a:solidFill>
        </p:spPr>
        <p:txBody>
          <a:bodyPr wrap="square" rtlCol="0">
            <a:spAutoFit/>
          </a:bodyPr>
          <a:lstStyle/>
          <a:p>
            <a:r>
              <a:rPr lang="de-DE" sz="1400" dirty="0"/>
              <a:t>H2-Einspeisungen vorgesehen bis 2030 </a:t>
            </a:r>
          </a:p>
        </p:txBody>
      </p:sp>
      <p:sp>
        <p:nvSpPr>
          <p:cNvPr id="9" name="Textfeld 8">
            <a:extLst>
              <a:ext uri="{FF2B5EF4-FFF2-40B4-BE49-F238E27FC236}">
                <a16:creationId xmlns:a16="http://schemas.microsoft.com/office/drawing/2014/main" id="{A0D22A43-D7BD-6B94-A6C3-C3342063BF71}"/>
              </a:ext>
            </a:extLst>
          </p:cNvPr>
          <p:cNvSpPr txBox="1"/>
          <p:nvPr/>
        </p:nvSpPr>
        <p:spPr>
          <a:xfrm>
            <a:off x="6227192" y="4365284"/>
            <a:ext cx="2067340" cy="523220"/>
          </a:xfrm>
          <a:prstGeom prst="rect">
            <a:avLst/>
          </a:prstGeom>
          <a:solidFill>
            <a:srgbClr val="F9DA00"/>
          </a:solidFill>
        </p:spPr>
        <p:txBody>
          <a:bodyPr wrap="square" rtlCol="0">
            <a:spAutoFit/>
          </a:bodyPr>
          <a:lstStyle/>
          <a:p>
            <a:r>
              <a:rPr lang="de-DE" sz="1400" dirty="0"/>
              <a:t>100% H2-Einspeisungen in den Gasverteilnetzen</a:t>
            </a:r>
          </a:p>
        </p:txBody>
      </p:sp>
      <p:sp>
        <p:nvSpPr>
          <p:cNvPr id="13" name="Textfeld 12">
            <a:extLst>
              <a:ext uri="{FF2B5EF4-FFF2-40B4-BE49-F238E27FC236}">
                <a16:creationId xmlns:a16="http://schemas.microsoft.com/office/drawing/2014/main" id="{8A39BE2E-16A5-8507-5137-D85ABE9B2B7F}"/>
              </a:ext>
            </a:extLst>
          </p:cNvPr>
          <p:cNvSpPr txBox="1"/>
          <p:nvPr/>
        </p:nvSpPr>
        <p:spPr>
          <a:xfrm>
            <a:off x="257550" y="928947"/>
            <a:ext cx="2592000" cy="738664"/>
          </a:xfrm>
          <a:prstGeom prst="rect">
            <a:avLst/>
          </a:prstGeom>
          <a:solidFill>
            <a:srgbClr val="004E69"/>
          </a:solidFill>
        </p:spPr>
        <p:txBody>
          <a:bodyPr wrap="square" rtlCol="0">
            <a:spAutoFit/>
          </a:bodyPr>
          <a:lstStyle/>
          <a:p>
            <a:r>
              <a:rPr lang="de-DE" sz="1400">
                <a:solidFill>
                  <a:srgbClr val="F9DA00"/>
                </a:solidFill>
              </a:rPr>
              <a:t>Prozess: Analyse der Kapazitäten, Kundenbedarfe, Einspeiseoptionen, Technik</a:t>
            </a:r>
          </a:p>
        </p:txBody>
      </p:sp>
      <p:sp>
        <p:nvSpPr>
          <p:cNvPr id="14" name="Textfeld 13">
            <a:extLst>
              <a:ext uri="{FF2B5EF4-FFF2-40B4-BE49-F238E27FC236}">
                <a16:creationId xmlns:a16="http://schemas.microsoft.com/office/drawing/2014/main" id="{086E4E4D-E61A-BDA4-19AE-7A8AE1B76E41}"/>
              </a:ext>
            </a:extLst>
          </p:cNvPr>
          <p:cNvSpPr txBox="1"/>
          <p:nvPr/>
        </p:nvSpPr>
        <p:spPr>
          <a:xfrm>
            <a:off x="257550" y="1667611"/>
            <a:ext cx="2592000" cy="523220"/>
          </a:xfrm>
          <a:prstGeom prst="rect">
            <a:avLst/>
          </a:prstGeom>
          <a:solidFill>
            <a:srgbClr val="066174"/>
          </a:solidFill>
        </p:spPr>
        <p:txBody>
          <a:bodyPr wrap="square" rtlCol="0">
            <a:spAutoFit/>
          </a:bodyPr>
          <a:lstStyle/>
          <a:p>
            <a:pPr marL="285750" indent="-285750">
              <a:buFont typeface="Arial" panose="020B0604020202020204" pitchFamily="34" charset="0"/>
              <a:buChar char="•"/>
            </a:pPr>
            <a:r>
              <a:rPr lang="de-DE" sz="1400">
                <a:solidFill>
                  <a:srgbClr val="F9DA00"/>
                </a:solidFill>
              </a:rPr>
              <a:t>180 beteiligte VNBs</a:t>
            </a:r>
          </a:p>
          <a:p>
            <a:pPr marL="285750" indent="-285750">
              <a:buFont typeface="Arial" panose="020B0604020202020204" pitchFamily="34" charset="0"/>
              <a:buChar char="•"/>
            </a:pPr>
            <a:r>
              <a:rPr lang="de-DE" sz="1400">
                <a:solidFill>
                  <a:srgbClr val="F9DA00"/>
                </a:solidFill>
              </a:rPr>
              <a:t>Verbindlichkeit ab 2025</a:t>
            </a:r>
          </a:p>
        </p:txBody>
      </p:sp>
      <p:pic>
        <p:nvPicPr>
          <p:cNvPr id="11" name="Grafik 10">
            <a:extLst>
              <a:ext uri="{FF2B5EF4-FFF2-40B4-BE49-F238E27FC236}">
                <a16:creationId xmlns:a16="http://schemas.microsoft.com/office/drawing/2014/main" id="{06181FAA-5005-E76E-96A5-C324A52A1FC6}"/>
              </a:ext>
            </a:extLst>
          </p:cNvPr>
          <p:cNvPicPr>
            <a:picLocks noChangeAspect="1"/>
          </p:cNvPicPr>
          <p:nvPr/>
        </p:nvPicPr>
        <p:blipFill>
          <a:blip r:embed="rId5"/>
          <a:stretch>
            <a:fillRect/>
          </a:stretch>
        </p:blipFill>
        <p:spPr>
          <a:xfrm>
            <a:off x="257550" y="2190830"/>
            <a:ext cx="2592000" cy="2174453"/>
          </a:xfrm>
          <a:prstGeom prst="rect">
            <a:avLst/>
          </a:prstGeom>
        </p:spPr>
      </p:pic>
      <p:sp>
        <p:nvSpPr>
          <p:cNvPr id="19" name="Rechteck 18">
            <a:extLst>
              <a:ext uri="{FF2B5EF4-FFF2-40B4-BE49-F238E27FC236}">
                <a16:creationId xmlns:a16="http://schemas.microsoft.com/office/drawing/2014/main" id="{C1FC4B98-4D0D-FDD4-304E-33CF7321C1B9}"/>
              </a:ext>
            </a:extLst>
          </p:cNvPr>
          <p:cNvSpPr/>
          <p:nvPr/>
        </p:nvSpPr>
        <p:spPr>
          <a:xfrm>
            <a:off x="251249" y="4365283"/>
            <a:ext cx="2592000" cy="523220"/>
          </a:xfrm>
          <a:prstGeom prst="rect">
            <a:avLst/>
          </a:prstGeom>
          <a:solidFill>
            <a:srgbClr val="F9DA00"/>
          </a:solidFill>
          <a:ln w="6350">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1430" tIns="7620" rIns="11430" bIns="7620" numCol="1" spcCol="1270" rtlCol="0" anchor="ctr" anchorCtr="0">
            <a:noAutofit/>
          </a:bodyPr>
          <a:lstStyle/>
          <a:p>
            <a:pPr marL="0" indent="0" algn="ctr" defTabSz="266700">
              <a:lnSpc>
                <a:spcPct val="90000"/>
              </a:lnSpc>
              <a:spcBef>
                <a:spcPct val="0"/>
              </a:spcBef>
              <a:spcAft>
                <a:spcPct val="35000"/>
              </a:spcAft>
              <a:buNone/>
            </a:pPr>
            <a:endParaRPr lang="de-DE" sz="600" kern="1200"/>
          </a:p>
        </p:txBody>
      </p:sp>
      <p:sp>
        <p:nvSpPr>
          <p:cNvPr id="17" name="Textfeld 16">
            <a:extLst>
              <a:ext uri="{FF2B5EF4-FFF2-40B4-BE49-F238E27FC236}">
                <a16:creationId xmlns:a16="http://schemas.microsoft.com/office/drawing/2014/main" id="{B97CC0F4-773C-38ED-219A-FDB4E5990601}"/>
              </a:ext>
            </a:extLst>
          </p:cNvPr>
          <p:cNvSpPr txBox="1"/>
          <p:nvPr/>
        </p:nvSpPr>
        <p:spPr>
          <a:xfrm>
            <a:off x="635511" y="4445627"/>
            <a:ext cx="2034800" cy="338554"/>
          </a:xfrm>
          <a:prstGeom prst="rect">
            <a:avLst/>
          </a:prstGeom>
          <a:noFill/>
        </p:spPr>
        <p:txBody>
          <a:bodyPr wrap="square">
            <a:spAutoFit/>
          </a:bodyPr>
          <a:lstStyle/>
          <a:p>
            <a:pPr marL="285750" indent="-285750">
              <a:buFont typeface="Wingdings" panose="05000000000000000000" pitchFamily="2" charset="2"/>
              <a:buChar char="à"/>
            </a:pPr>
            <a:r>
              <a:rPr lang="de-DE" sz="1600">
                <a:sym typeface="Wingdings" panose="05000000000000000000" pitchFamily="2" charset="2"/>
              </a:rPr>
              <a:t>Ergebnisse </a:t>
            </a:r>
          </a:p>
        </p:txBody>
      </p:sp>
      <p:sp>
        <p:nvSpPr>
          <p:cNvPr id="15" name="Foliennummernplatzhalter 14">
            <a:extLst>
              <a:ext uri="{FF2B5EF4-FFF2-40B4-BE49-F238E27FC236}">
                <a16:creationId xmlns:a16="http://schemas.microsoft.com/office/drawing/2014/main" id="{D2F647B6-451F-BB90-1EAE-11F9FAF6425D}"/>
              </a:ext>
            </a:extLst>
          </p:cNvPr>
          <p:cNvSpPr>
            <a:spLocks noGrp="1"/>
          </p:cNvSpPr>
          <p:nvPr>
            <p:ph type="sldNum" sz="quarter" idx="14"/>
          </p:nvPr>
        </p:nvSpPr>
        <p:spPr/>
        <p:txBody>
          <a:bodyPr/>
          <a:lstStyle/>
          <a:p>
            <a:fld id="{06E39717-DBBA-4F45-8CD2-B914BAB34579}" type="slidenum">
              <a:rPr lang="de-DE" smtClean="0"/>
              <a:pPr/>
              <a:t>9</a:t>
            </a:fld>
            <a:endParaRPr lang="de-DE"/>
          </a:p>
        </p:txBody>
      </p:sp>
    </p:spTree>
    <p:extLst>
      <p:ext uri="{BB962C8B-B14F-4D97-AF65-F5344CB8AC3E}">
        <p14:creationId xmlns:p14="http://schemas.microsoft.com/office/powerpoint/2010/main" val="1338578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DVGW-Folienmaster_Titel">
  <a:themeElements>
    <a:clrScheme name="DVGW Wasserstoff">
      <a:dk1>
        <a:srgbClr val="0E2954"/>
      </a:dk1>
      <a:lt1>
        <a:srgbClr val="FFFFFF"/>
      </a:lt1>
      <a:dk2>
        <a:srgbClr val="46B393"/>
      </a:dk2>
      <a:lt2>
        <a:srgbClr val="DCDCDC"/>
      </a:lt2>
      <a:accent1>
        <a:srgbClr val="0068B3"/>
      </a:accent1>
      <a:accent2>
        <a:srgbClr val="67ACBF"/>
      </a:accent2>
      <a:accent3>
        <a:srgbClr val="A2D9C9"/>
      </a:accent3>
      <a:accent4>
        <a:srgbClr val="B5E1D3"/>
      </a:accent4>
      <a:accent5>
        <a:srgbClr val="FFFFFF"/>
      </a:accent5>
      <a:accent6>
        <a:srgbClr val="808080"/>
      </a:accent6>
      <a:hlink>
        <a:srgbClr val="0E2954"/>
      </a:hlink>
      <a:folHlink>
        <a:srgbClr val="0E29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11430" tIns="7620" rIns="11430" bIns="7620" numCol="1" spcCol="1270" anchor="ctr" anchorCtr="0">
        <a:noAutofit/>
      </a:bodyPr>
      <a:lstStyle>
        <a:defPPr marL="0" indent="0" algn="ctr" defTabSz="266700">
          <a:lnSpc>
            <a:spcPct val="90000"/>
          </a:lnSpc>
          <a:spcBef>
            <a:spcPct val="0"/>
          </a:spcBef>
          <a:spcAft>
            <a:spcPct val="35000"/>
          </a:spcAft>
          <a:buNone/>
          <a:defRPr sz="600" kern="1200" dirty="0" smtClean="0"/>
        </a:defPPr>
      </a:lstStyle>
      <a:style>
        <a:lnRef idx="2">
          <a:schemeClr val="accent2"/>
        </a:lnRef>
        <a:fillRef idx="1">
          <a:schemeClr val="lt1"/>
        </a:fillRef>
        <a:effectRef idx="0">
          <a:schemeClr val="accent2"/>
        </a:effectRef>
        <a:fontRef idx="minor">
          <a:schemeClr val="dk1">
            <a:hueOff val="0"/>
            <a:satOff val="0"/>
            <a:lumOff val="0"/>
            <a:alphaOff val="0"/>
          </a:schemeClr>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äsentation2" id="{FA6E1397-AC7A-694D-9E17-2CD4DE2101B6}" vid="{18A89E2E-0AE7-C648-AA9E-14B1FCAD320C}"/>
    </a:ext>
  </a:extLst>
</a:theme>
</file>

<file path=ppt/theme/theme2.xml><?xml version="1.0" encoding="utf-8"?>
<a:theme xmlns:a="http://schemas.openxmlformats.org/drawingml/2006/main" name="1_DVGW-Folienmaster_NEU_120613">
  <a:themeElements>
    <a:clrScheme name="Benutzerdefiniert 4">
      <a:dk1>
        <a:srgbClr val="001C43"/>
      </a:dk1>
      <a:lt1>
        <a:sysClr val="window" lastClr="FFFFFF"/>
      </a:lt1>
      <a:dk2>
        <a:srgbClr val="001C43"/>
      </a:dk2>
      <a:lt2>
        <a:srgbClr val="DCDCDC"/>
      </a:lt2>
      <a:accent1>
        <a:srgbClr val="299A86"/>
      </a:accent1>
      <a:accent2>
        <a:srgbClr val="001C43"/>
      </a:accent2>
      <a:accent3>
        <a:srgbClr val="F07C00"/>
      </a:accent3>
      <a:accent4>
        <a:srgbClr val="FFDF00"/>
      </a:accent4>
      <a:accent5>
        <a:srgbClr val="BDD141"/>
      </a:accent5>
      <a:accent6>
        <a:srgbClr val="E5007D"/>
      </a:accent6>
      <a:hlink>
        <a:srgbClr val="0E2954"/>
      </a:hlink>
      <a:folHlink>
        <a:srgbClr val="0E2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100" dirty="0" smtClean="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8575">
          <a:solidFill>
            <a:schemeClr val="bg1"/>
          </a:solidFill>
        </a:ln>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lgn="l">
          <a:defRPr dirty="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3_DVGW-Folienmaster_NEU_120613">
  <a:themeElements>
    <a:clrScheme name="Benutzerdefiniert 4">
      <a:dk1>
        <a:srgbClr val="001C43"/>
      </a:dk1>
      <a:lt1>
        <a:sysClr val="window" lastClr="FFFFFF"/>
      </a:lt1>
      <a:dk2>
        <a:srgbClr val="001C43"/>
      </a:dk2>
      <a:lt2>
        <a:srgbClr val="DCDCDC"/>
      </a:lt2>
      <a:accent1>
        <a:srgbClr val="299A86"/>
      </a:accent1>
      <a:accent2>
        <a:srgbClr val="001C43"/>
      </a:accent2>
      <a:accent3>
        <a:srgbClr val="F07C00"/>
      </a:accent3>
      <a:accent4>
        <a:srgbClr val="FFDF00"/>
      </a:accent4>
      <a:accent5>
        <a:srgbClr val="BDD141"/>
      </a:accent5>
      <a:accent6>
        <a:srgbClr val="E5007D"/>
      </a:accent6>
      <a:hlink>
        <a:srgbClr val="0E2954"/>
      </a:hlink>
      <a:folHlink>
        <a:srgbClr val="0E2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100" dirty="0" smtClean="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8575">
          <a:solidFill>
            <a:schemeClr val="bg1"/>
          </a:solidFill>
        </a:ln>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lgn="l">
          <a:defRPr dirty="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1_DVGW-Folienmaster_Titel">
  <a:themeElements>
    <a:clrScheme name="DVGW Wasserstoff">
      <a:dk1>
        <a:srgbClr val="0E2954"/>
      </a:dk1>
      <a:lt1>
        <a:srgbClr val="FFFFFF"/>
      </a:lt1>
      <a:dk2>
        <a:srgbClr val="46B393"/>
      </a:dk2>
      <a:lt2>
        <a:srgbClr val="DCDCDC"/>
      </a:lt2>
      <a:accent1>
        <a:srgbClr val="0068B3"/>
      </a:accent1>
      <a:accent2>
        <a:srgbClr val="67ACBF"/>
      </a:accent2>
      <a:accent3>
        <a:srgbClr val="A2D9C9"/>
      </a:accent3>
      <a:accent4>
        <a:srgbClr val="B5E1D3"/>
      </a:accent4>
      <a:accent5>
        <a:srgbClr val="FFFFFF"/>
      </a:accent5>
      <a:accent6>
        <a:srgbClr val="808080"/>
      </a:accent6>
      <a:hlink>
        <a:srgbClr val="0E2954"/>
      </a:hlink>
      <a:folHlink>
        <a:srgbClr val="0E29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11430" tIns="7620" rIns="11430" bIns="7620" numCol="1" spcCol="1270" anchor="ctr" anchorCtr="0">
        <a:noAutofit/>
      </a:bodyPr>
      <a:lstStyle>
        <a:defPPr marL="0" indent="0" algn="ctr" defTabSz="266700">
          <a:lnSpc>
            <a:spcPct val="90000"/>
          </a:lnSpc>
          <a:spcBef>
            <a:spcPct val="0"/>
          </a:spcBef>
          <a:spcAft>
            <a:spcPct val="35000"/>
          </a:spcAft>
          <a:buNone/>
          <a:defRPr sz="600" kern="1200" dirty="0" smtClean="0"/>
        </a:defPPr>
      </a:lstStyle>
      <a:style>
        <a:lnRef idx="2">
          <a:schemeClr val="accent2"/>
        </a:lnRef>
        <a:fillRef idx="1">
          <a:schemeClr val="lt1"/>
        </a:fillRef>
        <a:effectRef idx="0">
          <a:schemeClr val="accent2"/>
        </a:effectRef>
        <a:fontRef idx="minor">
          <a:schemeClr val="dk1">
            <a:hueOff val="0"/>
            <a:satOff val="0"/>
            <a:lumOff val="0"/>
            <a:alphaOff val="0"/>
          </a:schemeClr>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VGW-3207 H2 PPT Vorlage 16-9 2021 RZ" id="{5CE08FB7-4F51-C341-8D54-527253BEF45E}" vid="{56DDBF67-010B-7C4B-A842-D1304B0E7E59}"/>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E928D14C5822E4F88C54F4565529F67" ma:contentTypeVersion="17" ma:contentTypeDescription="Ein neues Dokument erstellen." ma:contentTypeScope="" ma:versionID="0869aea3ca3370253d5a9a77f170ef41">
  <xsd:schema xmlns:xsd="http://www.w3.org/2001/XMLSchema" xmlns:xs="http://www.w3.org/2001/XMLSchema" xmlns:p="http://schemas.microsoft.com/office/2006/metadata/properties" xmlns:ns2="1092182d-e811-4d5a-8a48-eb4bb1313e20" xmlns:ns3="63ede627-d7d4-4dab-ab6e-48a4584c97e1" targetNamespace="http://schemas.microsoft.com/office/2006/metadata/properties" ma:root="true" ma:fieldsID="a7fabecff4d6bd3ce4d352cb4b0e229d" ns2:_="" ns3:_="">
    <xsd:import namespace="1092182d-e811-4d5a-8a48-eb4bb1313e20"/>
    <xsd:import namespace="63ede627-d7d4-4dab-ab6e-48a4584c97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2182d-e811-4d5a-8a48-eb4bb1313e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7e88d892-374b-4771-bbe6-a8885a15dd8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de627-d7d4-4dab-ab6e-48a4584c97e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b87d0391-81fa-4342-8e8f-013ef28bb0c0}" ma:internalName="TaxCatchAll" ma:showField="CatchAllData" ma:web="63ede627-d7d4-4dab-ab6e-48a4584c97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92182d-e811-4d5a-8a48-eb4bb1313e20">
      <Terms xmlns="http://schemas.microsoft.com/office/infopath/2007/PartnerControls"/>
    </lcf76f155ced4ddcb4097134ff3c332f>
    <TaxCatchAll xmlns="63ede627-d7d4-4dab-ab6e-48a4584c97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E02C4-C8BF-48EA-92C3-94894235D33A}">
  <ds:schemaRefs>
    <ds:schemaRef ds:uri="1092182d-e811-4d5a-8a48-eb4bb1313e20"/>
    <ds:schemaRef ds:uri="63ede627-d7d4-4dab-ab6e-48a4584c9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B799C3-D5A3-40D1-9BE2-3E6C827644C2}">
  <ds:schemaRefs>
    <ds:schemaRef ds:uri="1092182d-e811-4d5a-8a48-eb4bb1313e20"/>
    <ds:schemaRef ds:uri="63ede627-d7d4-4dab-ab6e-48a4584c97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B77DBCD-C913-4020-A7D8-70B1E0E23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H2 PPT Vorlage 16-9 2021 Mintgrün</Template>
  <TotalTime>0</TotalTime>
  <Words>997</Words>
  <Application>Microsoft Office PowerPoint</Application>
  <PresentationFormat>Bildschirmpräsentation (16:9)</PresentationFormat>
  <Paragraphs>190</Paragraphs>
  <Slides>16</Slides>
  <Notes>11</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16</vt:i4>
      </vt:variant>
    </vt:vector>
  </HeadingPairs>
  <TitlesOfParts>
    <vt:vector size="24" baseType="lpstr">
      <vt:lpstr>Arial</vt:lpstr>
      <vt:lpstr>Calibri</vt:lpstr>
      <vt:lpstr>Dingbats2Arrows1OT</vt:lpstr>
      <vt:lpstr>Wingdings</vt:lpstr>
      <vt:lpstr>DVGW-Folienmaster_Titel</vt:lpstr>
      <vt:lpstr>1_DVGW-Folienmaster_NEU_120613</vt:lpstr>
      <vt:lpstr>3_DVGW-Folienmaster_NEU_120613</vt:lpstr>
      <vt:lpstr>1_DVGW-Folienmaster_Titel</vt:lpstr>
      <vt:lpstr>PowerPoint-Präsentation</vt:lpstr>
      <vt:lpstr>Wasserstoff ist nichts Unbekanntes in unserem Energiesystem   </vt:lpstr>
      <vt:lpstr>Die drei Türen für eine erfolgreiche Wasserstoffwirtschaft   </vt:lpstr>
      <vt:lpstr>Die Wasserstoff-Erzeugung stellt keine Limitierung dar, wenn wir global handeln und Energie weiterhin importieren.</vt:lpstr>
      <vt:lpstr>Erforderlich ist ein klares Verständnis über die benötigten Energiemengen in unserem Energiesystem. Strom alleine wird es nicht richten </vt:lpstr>
      <vt:lpstr>Studien zeigen: Es ist genügend Wasserstoff verfügbar </vt:lpstr>
      <vt:lpstr>Gas-Leitungen (Kunststoffe und Stahl) sind wasserstofftauglich. Beides ist möglich: Beimischung (z.B. 20%) und Umstellung auf 100%.</vt:lpstr>
      <vt:lpstr>Die bestehende Gas-Infrastruktur nutzen:  10 Gründe für eine Wasserstoff-Transformation der Erdgasnetze</vt:lpstr>
      <vt:lpstr>Transformation der 500.000 km Gasverteilnetze:  Der Gebietsnetztransformationsplan von H2vorOrt</vt:lpstr>
      <vt:lpstr>Mit selbstadaptierenden neuen Gasheizungen wird der Weg zum breiten Einsatz von Wasserstoff geebnet.</vt:lpstr>
      <vt:lpstr>Pilotprojekt 20 % Wasserstoff im Erdgasnetz zeigt die H2-Readyness von Gas-heizungen im Bestand. Reine H2-Gasheizungen in der Marktvorbereitung  </vt:lpstr>
      <vt:lpstr>Der Wärmesektor ist ein „Saisongeschäft“ und findet in wenigen kalten Wochen statt. Wärmepumpen benötigen genau dann gesicherte elektr. Back-up-Leistung  </vt:lpstr>
      <vt:lpstr>Der Stromnetzausbau hinkt weiterhin hinter den Plänen her.  </vt:lpstr>
      <vt:lpstr>BMWK-Vorschläge zu Wärmesektor: DVGW fordert Level-Playing-Field für Technologien und Energieinfrastrukturen</vt:lpstr>
      <vt:lpstr>What to do?  </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Ginsberg, Philipp</dc:creator>
  <cp:keywords/>
  <dc:description/>
  <cp:lastModifiedBy>Gröschl, Frank</cp:lastModifiedBy>
  <cp:revision>50</cp:revision>
  <dcterms:created xsi:type="dcterms:W3CDTF">2022-05-09T08:48:36Z</dcterms:created>
  <dcterms:modified xsi:type="dcterms:W3CDTF">2022-11-16T16:46:34Z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0x0101004E928D14C5822E4F88C54F4565529F67</vt:lpwstr>
  </property>
  <property fmtid="{D5CDD505-2E9C-101B-9397-08002B2CF9AE}" pid="3" name="_dlc_DocIdItemGuid">
    <vt:lpwstr>2e883645-eee3-4f01-b690-f3b9b0b66663</vt:lpwstr>
  </property>
  <property fmtid="{D5CDD505-2E9C-101B-9397-08002B2CF9AE}" pid="4" name="MediaServiceImageTags">
    <vt:lpwstr/>
  </property>
</Properties>
</file>