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tags/tag10.xml" ContentType="application/vnd.openxmlformats-officedocument.presentationml.tags+xml"/>
  <Override PartName="/ppt/notesSlides/notesSlide7.xml" ContentType="application/vnd.openxmlformats-officedocument.presentationml.notesSlide+xml"/>
  <Override PartName="/ppt/tags/tag11.xml" ContentType="application/vnd.openxmlformats-officedocument.presentationml.tags+xml"/>
  <Override PartName="/ppt/notesSlides/notesSlide8.xml" ContentType="application/vnd.openxmlformats-officedocument.presentationml.notesSlide+xml"/>
  <Override PartName="/ppt/tags/tag12.xml" ContentType="application/vnd.openxmlformats-officedocument.presentationml.tags+xml"/>
  <Override PartName="/ppt/notesSlides/notesSlide9.xml" ContentType="application/vnd.openxmlformats-officedocument.presentationml.notesSlide+xml"/>
  <Override PartName="/ppt/tags/tag13.xml" ContentType="application/vnd.openxmlformats-officedocument.presentationml.tags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02" r:id="rId2"/>
    <p:sldId id="304" r:id="rId3"/>
    <p:sldId id="303" r:id="rId4"/>
    <p:sldId id="306" r:id="rId5"/>
    <p:sldId id="305" r:id="rId6"/>
    <p:sldId id="307" r:id="rId7"/>
    <p:sldId id="344" r:id="rId8"/>
    <p:sldId id="345" r:id="rId9"/>
    <p:sldId id="343" r:id="rId10"/>
    <p:sldId id="309" r:id="rId11"/>
  </p:sldIdLst>
  <p:sldSz cx="12192000" cy="6858000"/>
  <p:notesSz cx="6858000" cy="9144000"/>
  <p:custDataLst>
    <p:tags r:id="rId13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B29073-F20F-4538-BB34-79572006BF5E}" v="71" dt="2022-11-29T19:44:15.0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cholz, Maike" userId="827f50b0-d3cd-4789-a94d-6bd803db4593" providerId="ADAL" clId="{5EB29073-F20F-4538-BB34-79572006BF5E}"/>
    <pc:docChg chg="undo custSel addSld delSld modSld sldOrd replTag">
      <pc:chgData name="Scholz, Maike" userId="827f50b0-d3cd-4789-a94d-6bd803db4593" providerId="ADAL" clId="{5EB29073-F20F-4538-BB34-79572006BF5E}" dt="2022-11-29T19:44:15.095" v="807"/>
      <pc:docMkLst>
        <pc:docMk/>
      </pc:docMkLst>
      <pc:sldChg chg="addSp delSp modSp mod">
        <pc:chgData name="Scholz, Maike" userId="827f50b0-d3cd-4789-a94d-6bd803db4593" providerId="ADAL" clId="{5EB29073-F20F-4538-BB34-79572006BF5E}" dt="2022-11-29T18:35:20.932" v="80" actId="20577"/>
        <pc:sldMkLst>
          <pc:docMk/>
          <pc:sldMk cId="309371225" sldId="302"/>
        </pc:sldMkLst>
        <pc:spChg chg="mod">
          <ac:chgData name="Scholz, Maike" userId="827f50b0-d3cd-4789-a94d-6bd803db4593" providerId="ADAL" clId="{5EB29073-F20F-4538-BB34-79572006BF5E}" dt="2022-11-29T18:35:20.932" v="80" actId="20577"/>
          <ac:spMkLst>
            <pc:docMk/>
            <pc:sldMk cId="309371225" sldId="302"/>
            <ac:spMk id="9" creationId="{32C1AC2D-50CE-4AC1-8D5A-3E916D62C1B3}"/>
          </ac:spMkLst>
        </pc:spChg>
        <pc:picChg chg="del">
          <ac:chgData name="Scholz, Maike" userId="827f50b0-d3cd-4789-a94d-6bd803db4593" providerId="ADAL" clId="{5EB29073-F20F-4538-BB34-79572006BF5E}" dt="2022-11-29T18:33:10.208" v="0" actId="478"/>
          <ac:picMkLst>
            <pc:docMk/>
            <pc:sldMk cId="309371225" sldId="302"/>
            <ac:picMk id="6" creationId="{9A01DB89-14E3-476A-B32C-427B41D73730}"/>
          </ac:picMkLst>
        </pc:picChg>
        <pc:picChg chg="add mod">
          <ac:chgData name="Scholz, Maike" userId="827f50b0-d3cd-4789-a94d-6bd803db4593" providerId="ADAL" clId="{5EB29073-F20F-4538-BB34-79572006BF5E}" dt="2022-11-29T18:34:19.293" v="5" actId="1076"/>
          <ac:picMkLst>
            <pc:docMk/>
            <pc:sldMk cId="309371225" sldId="302"/>
            <ac:picMk id="7" creationId="{511FFFE5-EE2F-42F3-BAAE-A5FB859C75CF}"/>
          </ac:picMkLst>
        </pc:picChg>
      </pc:sldChg>
      <pc:sldChg chg="addSp delSp modSp mod">
        <pc:chgData name="Scholz, Maike" userId="827f50b0-d3cd-4789-a94d-6bd803db4593" providerId="ADAL" clId="{5EB29073-F20F-4538-BB34-79572006BF5E}" dt="2022-11-29T18:36:33.609" v="123" actId="1038"/>
        <pc:sldMkLst>
          <pc:docMk/>
          <pc:sldMk cId="276315963" sldId="303"/>
        </pc:sldMkLst>
        <pc:picChg chg="del">
          <ac:chgData name="Scholz, Maike" userId="827f50b0-d3cd-4789-a94d-6bd803db4593" providerId="ADAL" clId="{5EB29073-F20F-4538-BB34-79572006BF5E}" dt="2022-11-29T18:35:55.444" v="81" actId="478"/>
          <ac:picMkLst>
            <pc:docMk/>
            <pc:sldMk cId="276315963" sldId="303"/>
            <ac:picMk id="3" creationId="{AD58227F-135A-4612-BAE4-FCC74E0840F7}"/>
          </ac:picMkLst>
        </pc:picChg>
        <pc:picChg chg="del">
          <ac:chgData name="Scholz, Maike" userId="827f50b0-d3cd-4789-a94d-6bd803db4593" providerId="ADAL" clId="{5EB29073-F20F-4538-BB34-79572006BF5E}" dt="2022-11-29T18:35:56.370" v="82" actId="478"/>
          <ac:picMkLst>
            <pc:docMk/>
            <pc:sldMk cId="276315963" sldId="303"/>
            <ac:picMk id="6" creationId="{D4535801-C574-4254-B2E2-304DE94D0B93}"/>
          </ac:picMkLst>
        </pc:picChg>
        <pc:picChg chg="add mod">
          <ac:chgData name="Scholz, Maike" userId="827f50b0-d3cd-4789-a94d-6bd803db4593" providerId="ADAL" clId="{5EB29073-F20F-4538-BB34-79572006BF5E}" dt="2022-11-29T18:36:11.210" v="86" actId="1076"/>
          <ac:picMkLst>
            <pc:docMk/>
            <pc:sldMk cId="276315963" sldId="303"/>
            <ac:picMk id="9" creationId="{6103770F-BA45-46E1-83AC-0EF811E61A8A}"/>
          </ac:picMkLst>
        </pc:picChg>
        <pc:picChg chg="add mod">
          <ac:chgData name="Scholz, Maike" userId="827f50b0-d3cd-4789-a94d-6bd803db4593" providerId="ADAL" clId="{5EB29073-F20F-4538-BB34-79572006BF5E}" dt="2022-11-29T18:36:33.609" v="123" actId="1038"/>
          <ac:picMkLst>
            <pc:docMk/>
            <pc:sldMk cId="276315963" sldId="303"/>
            <ac:picMk id="11" creationId="{B0B2A560-B591-4C16-943D-A959A8A2B144}"/>
          </ac:picMkLst>
        </pc:picChg>
      </pc:sldChg>
      <pc:sldChg chg="addSp delSp modSp add del mod">
        <pc:chgData name="Scholz, Maike" userId="827f50b0-d3cd-4789-a94d-6bd803db4593" providerId="ADAL" clId="{5EB29073-F20F-4538-BB34-79572006BF5E}" dt="2022-11-29T19:27:21.098" v="608" actId="20577"/>
        <pc:sldMkLst>
          <pc:docMk/>
          <pc:sldMk cId="2597243781" sldId="304"/>
        </pc:sldMkLst>
        <pc:spChg chg="del">
          <ac:chgData name="Scholz, Maike" userId="827f50b0-d3cd-4789-a94d-6bd803db4593" providerId="ADAL" clId="{5EB29073-F20F-4538-BB34-79572006BF5E}" dt="2022-11-29T18:37:27.895" v="132" actId="478"/>
          <ac:spMkLst>
            <pc:docMk/>
            <pc:sldMk cId="2597243781" sldId="304"/>
            <ac:spMk id="3" creationId="{9C1A5849-3906-45EC-8D64-546BC2E475DA}"/>
          </ac:spMkLst>
        </pc:spChg>
        <pc:spChg chg="del">
          <ac:chgData name="Scholz, Maike" userId="827f50b0-d3cd-4789-a94d-6bd803db4593" providerId="ADAL" clId="{5EB29073-F20F-4538-BB34-79572006BF5E}" dt="2022-11-29T18:37:37.846" v="137" actId="478"/>
          <ac:spMkLst>
            <pc:docMk/>
            <pc:sldMk cId="2597243781" sldId="304"/>
            <ac:spMk id="6" creationId="{E587D63D-FC80-46AC-B633-535E8C4F4AE0}"/>
          </ac:spMkLst>
        </pc:spChg>
        <pc:spChg chg="add mod">
          <ac:chgData name="Scholz, Maike" userId="827f50b0-d3cd-4789-a94d-6bd803db4593" providerId="ADAL" clId="{5EB29073-F20F-4538-BB34-79572006BF5E}" dt="2022-11-29T19:27:21.098" v="608" actId="20577"/>
          <ac:spMkLst>
            <pc:docMk/>
            <pc:sldMk cId="2597243781" sldId="304"/>
            <ac:spMk id="14" creationId="{98F3284C-04BC-4177-BE43-40DFC528941E}"/>
          </ac:spMkLst>
        </pc:spChg>
        <pc:graphicFrameChg chg="mod">
          <ac:chgData name="Scholz, Maike" userId="827f50b0-d3cd-4789-a94d-6bd803db4593" providerId="ADAL" clId="{5EB29073-F20F-4538-BB34-79572006BF5E}" dt="2022-11-29T19:25:38.253" v="583"/>
          <ac:graphicFrameMkLst>
            <pc:docMk/>
            <pc:sldMk cId="2597243781" sldId="304"/>
            <ac:graphicFrameMk id="4" creationId="{86134192-F35B-402B-9C85-DD1A9107C519}"/>
          </ac:graphicFrameMkLst>
        </pc:graphicFrameChg>
        <pc:picChg chg="add del mod">
          <ac:chgData name="Scholz, Maike" userId="827f50b0-d3cd-4789-a94d-6bd803db4593" providerId="ADAL" clId="{5EB29073-F20F-4538-BB34-79572006BF5E}" dt="2022-11-29T19:20:56.987" v="528" actId="478"/>
          <ac:picMkLst>
            <pc:docMk/>
            <pc:sldMk cId="2597243781" sldId="304"/>
            <ac:picMk id="9" creationId="{410076F9-12A3-44C5-BB5D-863D098C0667}"/>
          </ac:picMkLst>
        </pc:picChg>
      </pc:sldChg>
      <pc:sldChg chg="addSp delSp modSp mod">
        <pc:chgData name="Scholz, Maike" userId="827f50b0-d3cd-4789-a94d-6bd803db4593" providerId="ADAL" clId="{5EB29073-F20F-4538-BB34-79572006BF5E}" dt="2022-11-29T18:50:46.490" v="353" actId="1076"/>
        <pc:sldMkLst>
          <pc:docMk/>
          <pc:sldMk cId="1033289260" sldId="305"/>
        </pc:sldMkLst>
        <pc:picChg chg="add del">
          <ac:chgData name="Scholz, Maike" userId="827f50b0-d3cd-4789-a94d-6bd803db4593" providerId="ADAL" clId="{5EB29073-F20F-4538-BB34-79572006BF5E}" dt="2022-11-29T18:45:31.074" v="276" actId="478"/>
          <ac:picMkLst>
            <pc:docMk/>
            <pc:sldMk cId="1033289260" sldId="305"/>
            <ac:picMk id="3" creationId="{DFDBB257-D438-499A-A6B6-A5C3091111B6}"/>
          </ac:picMkLst>
        </pc:picChg>
        <pc:picChg chg="del">
          <ac:chgData name="Scholz, Maike" userId="827f50b0-d3cd-4789-a94d-6bd803db4593" providerId="ADAL" clId="{5EB29073-F20F-4538-BB34-79572006BF5E}" dt="2022-11-29T18:39:11.031" v="152" actId="478"/>
          <ac:picMkLst>
            <pc:docMk/>
            <pc:sldMk cId="1033289260" sldId="305"/>
            <ac:picMk id="6" creationId="{7AB3F845-FC5B-4547-AC5C-624DC0471494}"/>
          </ac:picMkLst>
        </pc:picChg>
        <pc:picChg chg="add del mod">
          <ac:chgData name="Scholz, Maike" userId="827f50b0-d3cd-4789-a94d-6bd803db4593" providerId="ADAL" clId="{5EB29073-F20F-4538-BB34-79572006BF5E}" dt="2022-11-29T18:46:08.162" v="283" actId="478"/>
          <ac:picMkLst>
            <pc:docMk/>
            <pc:sldMk cId="1033289260" sldId="305"/>
            <ac:picMk id="9" creationId="{C8821E91-1DCE-46D1-90A0-D502098FD756}"/>
          </ac:picMkLst>
        </pc:picChg>
        <pc:picChg chg="del">
          <ac:chgData name="Scholz, Maike" userId="827f50b0-d3cd-4789-a94d-6bd803db4593" providerId="ADAL" clId="{5EB29073-F20F-4538-BB34-79572006BF5E}" dt="2022-11-29T18:39:11.868" v="153" actId="478"/>
          <ac:picMkLst>
            <pc:docMk/>
            <pc:sldMk cId="1033289260" sldId="305"/>
            <ac:picMk id="10" creationId="{2676BBF4-844B-4330-8753-FEA1ACD48F23}"/>
          </ac:picMkLst>
        </pc:picChg>
        <pc:picChg chg="del">
          <ac:chgData name="Scholz, Maike" userId="827f50b0-d3cd-4789-a94d-6bd803db4593" providerId="ADAL" clId="{5EB29073-F20F-4538-BB34-79572006BF5E}" dt="2022-11-29T18:39:12.365" v="154" actId="478"/>
          <ac:picMkLst>
            <pc:docMk/>
            <pc:sldMk cId="1033289260" sldId="305"/>
            <ac:picMk id="11" creationId="{168B3528-1682-40F8-B9E0-06BA0566A9C3}"/>
          </ac:picMkLst>
        </pc:picChg>
        <pc:picChg chg="add mod">
          <ac:chgData name="Scholz, Maike" userId="827f50b0-d3cd-4789-a94d-6bd803db4593" providerId="ADAL" clId="{5EB29073-F20F-4538-BB34-79572006BF5E}" dt="2022-11-29T18:50:40.936" v="351" actId="1037"/>
          <ac:picMkLst>
            <pc:docMk/>
            <pc:sldMk cId="1033289260" sldId="305"/>
            <ac:picMk id="13" creationId="{720FE92A-75FE-434E-B0B4-A910A8B79B8E}"/>
          </ac:picMkLst>
        </pc:picChg>
        <pc:picChg chg="add mod">
          <ac:chgData name="Scholz, Maike" userId="827f50b0-d3cd-4789-a94d-6bd803db4593" providerId="ADAL" clId="{5EB29073-F20F-4538-BB34-79572006BF5E}" dt="2022-11-29T18:50:46.490" v="353" actId="1076"/>
          <ac:picMkLst>
            <pc:docMk/>
            <pc:sldMk cId="1033289260" sldId="305"/>
            <ac:picMk id="15" creationId="{E2092AD0-EB76-4AAB-9927-C8E7FD10D302}"/>
          </ac:picMkLst>
        </pc:picChg>
      </pc:sldChg>
      <pc:sldChg chg="addSp delSp modSp mod">
        <pc:chgData name="Scholz, Maike" userId="827f50b0-d3cd-4789-a94d-6bd803db4593" providerId="ADAL" clId="{5EB29073-F20F-4538-BB34-79572006BF5E}" dt="2022-11-29T18:41:09.660" v="274" actId="1037"/>
        <pc:sldMkLst>
          <pc:docMk/>
          <pc:sldMk cId="620397962" sldId="306"/>
        </pc:sldMkLst>
        <pc:spChg chg="del mod">
          <ac:chgData name="Scholz, Maike" userId="827f50b0-d3cd-4789-a94d-6bd803db4593" providerId="ADAL" clId="{5EB29073-F20F-4538-BB34-79572006BF5E}" dt="2022-11-29T18:36:44.629" v="127" actId="478"/>
          <ac:spMkLst>
            <pc:docMk/>
            <pc:sldMk cId="620397962" sldId="306"/>
            <ac:spMk id="6" creationId="{BA0990A3-50A0-490E-B7C1-957C21124B79}"/>
          </ac:spMkLst>
        </pc:spChg>
        <pc:picChg chg="del">
          <ac:chgData name="Scholz, Maike" userId="827f50b0-d3cd-4789-a94d-6bd803db4593" providerId="ADAL" clId="{5EB29073-F20F-4538-BB34-79572006BF5E}" dt="2022-11-29T18:36:39.863" v="124" actId="478"/>
          <ac:picMkLst>
            <pc:docMk/>
            <pc:sldMk cId="620397962" sldId="306"/>
            <ac:picMk id="3" creationId="{2045E99F-FBAB-48A1-AFB8-51D97C5B43AB}"/>
          </ac:picMkLst>
        </pc:picChg>
        <pc:picChg chg="del">
          <ac:chgData name="Scholz, Maike" userId="827f50b0-d3cd-4789-a94d-6bd803db4593" providerId="ADAL" clId="{5EB29073-F20F-4538-BB34-79572006BF5E}" dt="2022-11-29T18:36:42.564" v="125" actId="478"/>
          <ac:picMkLst>
            <pc:docMk/>
            <pc:sldMk cId="620397962" sldId="306"/>
            <ac:picMk id="7" creationId="{CAE76458-92C5-4560-B4F0-87D9EEAC4213}"/>
          </ac:picMkLst>
        </pc:picChg>
        <pc:picChg chg="add mod">
          <ac:chgData name="Scholz, Maike" userId="827f50b0-d3cd-4789-a94d-6bd803db4593" providerId="ADAL" clId="{5EB29073-F20F-4538-BB34-79572006BF5E}" dt="2022-11-29T18:41:09.660" v="274" actId="1037"/>
          <ac:picMkLst>
            <pc:docMk/>
            <pc:sldMk cId="620397962" sldId="306"/>
            <ac:picMk id="10" creationId="{0F53F8C0-686C-45F0-A28F-0158A8610814}"/>
          </ac:picMkLst>
        </pc:picChg>
        <pc:picChg chg="add mod">
          <ac:chgData name="Scholz, Maike" userId="827f50b0-d3cd-4789-a94d-6bd803db4593" providerId="ADAL" clId="{5EB29073-F20F-4538-BB34-79572006BF5E}" dt="2022-11-29T18:41:09.660" v="274" actId="1037"/>
          <ac:picMkLst>
            <pc:docMk/>
            <pc:sldMk cId="620397962" sldId="306"/>
            <ac:picMk id="12" creationId="{406D5833-78B5-4E67-AE04-FE13EE8A15FC}"/>
          </ac:picMkLst>
        </pc:picChg>
      </pc:sldChg>
      <pc:sldChg chg="addSp delSp modSp mod">
        <pc:chgData name="Scholz, Maike" userId="827f50b0-d3cd-4789-a94d-6bd803db4593" providerId="ADAL" clId="{5EB29073-F20F-4538-BB34-79572006BF5E}" dt="2022-11-29T18:53:22.072" v="432" actId="1076"/>
        <pc:sldMkLst>
          <pc:docMk/>
          <pc:sldMk cId="1576047301" sldId="307"/>
        </pc:sldMkLst>
        <pc:picChg chg="del">
          <ac:chgData name="Scholz, Maike" userId="827f50b0-d3cd-4789-a94d-6bd803db4593" providerId="ADAL" clId="{5EB29073-F20F-4538-BB34-79572006BF5E}" dt="2022-11-29T18:39:17.305" v="157" actId="478"/>
          <ac:picMkLst>
            <pc:docMk/>
            <pc:sldMk cId="1576047301" sldId="307"/>
            <ac:picMk id="3" creationId="{45F1F626-C248-499D-B225-6DB48AC092C8}"/>
          </ac:picMkLst>
        </pc:picChg>
        <pc:picChg chg="del">
          <ac:chgData name="Scholz, Maike" userId="827f50b0-d3cd-4789-a94d-6bd803db4593" providerId="ADAL" clId="{5EB29073-F20F-4538-BB34-79572006BF5E}" dt="2022-11-29T18:39:18.121" v="158" actId="478"/>
          <ac:picMkLst>
            <pc:docMk/>
            <pc:sldMk cId="1576047301" sldId="307"/>
            <ac:picMk id="6" creationId="{487CF6BE-19F5-4715-BA85-17BF68FD3686}"/>
          </ac:picMkLst>
        </pc:picChg>
        <pc:picChg chg="del">
          <ac:chgData name="Scholz, Maike" userId="827f50b0-d3cd-4789-a94d-6bd803db4593" providerId="ADAL" clId="{5EB29073-F20F-4538-BB34-79572006BF5E}" dt="2022-11-29T18:39:16.590" v="156" actId="478"/>
          <ac:picMkLst>
            <pc:docMk/>
            <pc:sldMk cId="1576047301" sldId="307"/>
            <ac:picMk id="7" creationId="{8537F973-C1AD-490F-9501-0363B274D3FC}"/>
          </ac:picMkLst>
        </pc:picChg>
        <pc:picChg chg="del">
          <ac:chgData name="Scholz, Maike" userId="827f50b0-d3cd-4789-a94d-6bd803db4593" providerId="ADAL" clId="{5EB29073-F20F-4538-BB34-79572006BF5E}" dt="2022-11-29T18:39:18.761" v="159" actId="478"/>
          <ac:picMkLst>
            <pc:docMk/>
            <pc:sldMk cId="1576047301" sldId="307"/>
            <ac:picMk id="9" creationId="{6C7FB89C-6CE8-4928-86C6-5DC7632B40AE}"/>
          </ac:picMkLst>
        </pc:picChg>
        <pc:picChg chg="del">
          <ac:chgData name="Scholz, Maike" userId="827f50b0-d3cd-4789-a94d-6bd803db4593" providerId="ADAL" clId="{5EB29073-F20F-4538-BB34-79572006BF5E}" dt="2022-11-29T18:39:15.927" v="155" actId="478"/>
          <ac:picMkLst>
            <pc:docMk/>
            <pc:sldMk cId="1576047301" sldId="307"/>
            <ac:picMk id="10" creationId="{FDA1C89D-CFB3-4856-B2F3-9D10323B1F76}"/>
          </ac:picMkLst>
        </pc:picChg>
        <pc:picChg chg="add mod">
          <ac:chgData name="Scholz, Maike" userId="827f50b0-d3cd-4789-a94d-6bd803db4593" providerId="ADAL" clId="{5EB29073-F20F-4538-BB34-79572006BF5E}" dt="2022-11-29T18:51:44.452" v="358" actId="1076"/>
          <ac:picMkLst>
            <pc:docMk/>
            <pc:sldMk cId="1576047301" sldId="307"/>
            <ac:picMk id="12" creationId="{9CEB3480-AFE6-4AA3-A085-DEC86847EF71}"/>
          </ac:picMkLst>
        </pc:picChg>
        <pc:picChg chg="add mod">
          <ac:chgData name="Scholz, Maike" userId="827f50b0-d3cd-4789-a94d-6bd803db4593" providerId="ADAL" clId="{5EB29073-F20F-4538-BB34-79572006BF5E}" dt="2022-11-29T18:52:30.464" v="362" actId="1076"/>
          <ac:picMkLst>
            <pc:docMk/>
            <pc:sldMk cId="1576047301" sldId="307"/>
            <ac:picMk id="14" creationId="{ECFD2F8C-371C-4A7C-A22C-E4B9D1F78EAD}"/>
          </ac:picMkLst>
        </pc:picChg>
        <pc:picChg chg="add mod">
          <ac:chgData name="Scholz, Maike" userId="827f50b0-d3cd-4789-a94d-6bd803db4593" providerId="ADAL" clId="{5EB29073-F20F-4538-BB34-79572006BF5E}" dt="2022-11-29T18:53:22.072" v="432" actId="1076"/>
          <ac:picMkLst>
            <pc:docMk/>
            <pc:sldMk cId="1576047301" sldId="307"/>
            <ac:picMk id="16" creationId="{1911597D-02FE-4424-90BD-0028786D4387}"/>
          </ac:picMkLst>
        </pc:picChg>
      </pc:sldChg>
      <pc:sldChg chg="addSp delSp modSp add del mod">
        <pc:chgData name="Scholz, Maike" userId="827f50b0-d3cd-4789-a94d-6bd803db4593" providerId="ADAL" clId="{5EB29073-F20F-4538-BB34-79572006BF5E}" dt="2022-11-29T19:27:38.791" v="609" actId="47"/>
        <pc:sldMkLst>
          <pc:docMk/>
          <pc:sldMk cId="3988571901" sldId="308"/>
        </pc:sldMkLst>
        <pc:graphicFrameChg chg="mod">
          <ac:chgData name="Scholz, Maike" userId="827f50b0-d3cd-4789-a94d-6bd803db4593" providerId="ADAL" clId="{5EB29073-F20F-4538-BB34-79572006BF5E}" dt="2022-11-29T19:25:33.138" v="541" actId="1076"/>
          <ac:graphicFrameMkLst>
            <pc:docMk/>
            <pc:sldMk cId="3988571901" sldId="308"/>
            <ac:graphicFrameMk id="4" creationId="{86134192-F35B-402B-9C85-DD1A9107C519}"/>
          </ac:graphicFrameMkLst>
        </pc:graphicFrameChg>
        <pc:picChg chg="del">
          <ac:chgData name="Scholz, Maike" userId="827f50b0-d3cd-4789-a94d-6bd803db4593" providerId="ADAL" clId="{5EB29073-F20F-4538-BB34-79572006BF5E}" dt="2022-11-29T18:39:21.224" v="160" actId="478"/>
          <ac:picMkLst>
            <pc:docMk/>
            <pc:sldMk cId="3988571901" sldId="308"/>
            <ac:picMk id="3" creationId="{BB9DB723-4F65-48CE-AE1D-D7A5C0D68573}"/>
          </ac:picMkLst>
        </pc:picChg>
        <pc:picChg chg="del">
          <ac:chgData name="Scholz, Maike" userId="827f50b0-d3cd-4789-a94d-6bd803db4593" providerId="ADAL" clId="{5EB29073-F20F-4538-BB34-79572006BF5E}" dt="2022-11-29T18:39:21.866" v="161" actId="478"/>
          <ac:picMkLst>
            <pc:docMk/>
            <pc:sldMk cId="3988571901" sldId="308"/>
            <ac:picMk id="6" creationId="{85917FCF-96D7-480F-A651-6D7A67F04C6B}"/>
          </ac:picMkLst>
        </pc:picChg>
        <pc:picChg chg="add mod">
          <ac:chgData name="Scholz, Maike" userId="827f50b0-d3cd-4789-a94d-6bd803db4593" providerId="ADAL" clId="{5EB29073-F20F-4538-BB34-79572006BF5E}" dt="2022-11-29T19:08:44.095" v="436" actId="1076"/>
          <ac:picMkLst>
            <pc:docMk/>
            <pc:sldMk cId="3988571901" sldId="308"/>
            <ac:picMk id="9" creationId="{BA22DE6F-5225-4A13-9668-DD5A223E44E4}"/>
          </ac:picMkLst>
        </pc:picChg>
        <pc:picChg chg="add mod">
          <ac:chgData name="Scholz, Maike" userId="827f50b0-d3cd-4789-a94d-6bd803db4593" providerId="ADAL" clId="{5EB29073-F20F-4538-BB34-79572006BF5E}" dt="2022-11-29T19:11:22.756" v="440" actId="1076"/>
          <ac:picMkLst>
            <pc:docMk/>
            <pc:sldMk cId="3988571901" sldId="308"/>
            <ac:picMk id="11" creationId="{810306EF-8DD9-4A96-BB62-3188480B04C4}"/>
          </ac:picMkLst>
        </pc:picChg>
      </pc:sldChg>
      <pc:sldChg chg="addSp delSp modSp add del mod">
        <pc:chgData name="Scholz, Maike" userId="827f50b0-d3cd-4789-a94d-6bd803db4593" providerId="ADAL" clId="{5EB29073-F20F-4538-BB34-79572006BF5E}" dt="2022-11-29T19:44:00.971" v="803" actId="1076"/>
        <pc:sldMkLst>
          <pc:docMk/>
          <pc:sldMk cId="2522958015" sldId="309"/>
        </pc:sldMkLst>
        <pc:spChg chg="add mod">
          <ac:chgData name="Scholz, Maike" userId="827f50b0-d3cd-4789-a94d-6bd803db4593" providerId="ADAL" clId="{5EB29073-F20F-4538-BB34-79572006BF5E}" dt="2022-11-29T19:29:16.209" v="796" actId="1076"/>
          <ac:spMkLst>
            <pc:docMk/>
            <pc:sldMk cId="2522958015" sldId="309"/>
            <ac:spMk id="11" creationId="{834264DD-4498-43A9-A60B-C07F5F5AFBA9}"/>
          </ac:spMkLst>
        </pc:spChg>
        <pc:graphicFrameChg chg="mod">
          <ac:chgData name="Scholz, Maike" userId="827f50b0-d3cd-4789-a94d-6bd803db4593" providerId="ADAL" clId="{5EB29073-F20F-4538-BB34-79572006BF5E}" dt="2022-11-29T19:25:38.218" v="580" actId="1076"/>
          <ac:graphicFrameMkLst>
            <pc:docMk/>
            <pc:sldMk cId="2522958015" sldId="309"/>
            <ac:graphicFrameMk id="4" creationId="{86134192-F35B-402B-9C85-DD1A9107C519}"/>
          </ac:graphicFrameMkLst>
        </pc:graphicFrameChg>
        <pc:picChg chg="del">
          <ac:chgData name="Scholz, Maike" userId="827f50b0-d3cd-4789-a94d-6bd803db4593" providerId="ADAL" clId="{5EB29073-F20F-4538-BB34-79572006BF5E}" dt="2022-11-29T18:39:37.161" v="169" actId="478"/>
          <ac:picMkLst>
            <pc:docMk/>
            <pc:sldMk cId="2522958015" sldId="309"/>
            <ac:picMk id="3" creationId="{B3119F79-4726-4275-A24C-4B0BA64990E6}"/>
          </ac:picMkLst>
        </pc:picChg>
        <pc:picChg chg="mod">
          <ac:chgData name="Scholz, Maike" userId="827f50b0-d3cd-4789-a94d-6bd803db4593" providerId="ADAL" clId="{5EB29073-F20F-4538-BB34-79572006BF5E}" dt="2022-11-29T19:43:54.045" v="800" actId="1076"/>
          <ac:picMkLst>
            <pc:docMk/>
            <pc:sldMk cId="2522958015" sldId="309"/>
            <ac:picMk id="5" creationId="{99183D21-16E4-4F1B-8488-850EF1526AC2}"/>
          </ac:picMkLst>
        </pc:picChg>
        <pc:picChg chg="del">
          <ac:chgData name="Scholz, Maike" userId="827f50b0-d3cd-4789-a94d-6bd803db4593" providerId="ADAL" clId="{5EB29073-F20F-4538-BB34-79572006BF5E}" dt="2022-11-29T18:39:37.952" v="170" actId="478"/>
          <ac:picMkLst>
            <pc:docMk/>
            <pc:sldMk cId="2522958015" sldId="309"/>
            <ac:picMk id="6" creationId="{DF554170-7743-4637-9CD5-81552DCA3798}"/>
          </ac:picMkLst>
        </pc:picChg>
        <pc:picChg chg="add mod">
          <ac:chgData name="Scholz, Maike" userId="827f50b0-d3cd-4789-a94d-6bd803db4593" providerId="ADAL" clId="{5EB29073-F20F-4538-BB34-79572006BF5E}" dt="2022-11-29T19:44:00.971" v="803" actId="1076"/>
          <ac:picMkLst>
            <pc:docMk/>
            <pc:sldMk cId="2522958015" sldId="309"/>
            <ac:picMk id="9" creationId="{15A8CF10-9F0A-4851-BF71-A1E52CF176BC}"/>
          </ac:picMkLst>
        </pc:picChg>
      </pc:sldChg>
      <pc:sldChg chg="delSp modSp add del mod">
        <pc:chgData name="Scholz, Maike" userId="827f50b0-d3cd-4789-a94d-6bd803db4593" providerId="ADAL" clId="{5EB29073-F20F-4538-BB34-79572006BF5E}" dt="2022-11-29T19:44:06.819" v="804" actId="47"/>
        <pc:sldMkLst>
          <pc:docMk/>
          <pc:sldMk cId="1034053674" sldId="310"/>
        </pc:sldMkLst>
        <pc:graphicFrameChg chg="mod">
          <ac:chgData name="Scholz, Maike" userId="827f50b0-d3cd-4789-a94d-6bd803db4593" providerId="ADAL" clId="{5EB29073-F20F-4538-BB34-79572006BF5E}" dt="2022-11-29T19:25:38.218" v="579" actId="1076"/>
          <ac:graphicFrameMkLst>
            <pc:docMk/>
            <pc:sldMk cId="1034053674" sldId="310"/>
            <ac:graphicFrameMk id="4" creationId="{86134192-F35B-402B-9C85-DD1A9107C519}"/>
          </ac:graphicFrameMkLst>
        </pc:graphicFrameChg>
        <pc:picChg chg="del">
          <ac:chgData name="Scholz, Maike" userId="827f50b0-d3cd-4789-a94d-6bd803db4593" providerId="ADAL" clId="{5EB29073-F20F-4538-BB34-79572006BF5E}" dt="2022-11-29T18:39:46.732" v="171" actId="478"/>
          <ac:picMkLst>
            <pc:docMk/>
            <pc:sldMk cId="1034053674" sldId="310"/>
            <ac:picMk id="3" creationId="{43B50BDC-1E79-41CD-B6AE-ED8E4EC87F97}"/>
          </ac:picMkLst>
        </pc:picChg>
        <pc:picChg chg="del">
          <ac:chgData name="Scholz, Maike" userId="827f50b0-d3cd-4789-a94d-6bd803db4593" providerId="ADAL" clId="{5EB29073-F20F-4538-BB34-79572006BF5E}" dt="2022-11-29T18:39:47.566" v="172" actId="478"/>
          <ac:picMkLst>
            <pc:docMk/>
            <pc:sldMk cId="1034053674" sldId="310"/>
            <ac:picMk id="6" creationId="{C97F49B6-39A0-4B32-ACBE-7B0D1C67B76D}"/>
          </ac:picMkLst>
        </pc:picChg>
      </pc:sldChg>
      <pc:sldChg chg="delSp modSp add del mod">
        <pc:chgData name="Scholz, Maike" userId="827f50b0-d3cd-4789-a94d-6bd803db4593" providerId="ADAL" clId="{5EB29073-F20F-4538-BB34-79572006BF5E}" dt="2022-11-29T19:44:11.835" v="805" actId="47"/>
        <pc:sldMkLst>
          <pc:docMk/>
          <pc:sldMk cId="87792074" sldId="312"/>
        </pc:sldMkLst>
        <pc:graphicFrameChg chg="mod">
          <ac:chgData name="Scholz, Maike" userId="827f50b0-d3cd-4789-a94d-6bd803db4593" providerId="ADAL" clId="{5EB29073-F20F-4538-BB34-79572006BF5E}" dt="2022-11-29T19:25:38.218" v="578" actId="1076"/>
          <ac:graphicFrameMkLst>
            <pc:docMk/>
            <pc:sldMk cId="87792074" sldId="312"/>
            <ac:graphicFrameMk id="4" creationId="{86134192-F35B-402B-9C85-DD1A9107C519}"/>
          </ac:graphicFrameMkLst>
        </pc:graphicFrameChg>
        <pc:picChg chg="del">
          <ac:chgData name="Scholz, Maike" userId="827f50b0-d3cd-4789-a94d-6bd803db4593" providerId="ADAL" clId="{5EB29073-F20F-4538-BB34-79572006BF5E}" dt="2022-11-29T18:39:50.300" v="173" actId="478"/>
          <ac:picMkLst>
            <pc:docMk/>
            <pc:sldMk cId="87792074" sldId="312"/>
            <ac:picMk id="3" creationId="{165F3AE2-5789-4A25-9A1A-E5249BC9E21F}"/>
          </ac:picMkLst>
        </pc:picChg>
        <pc:picChg chg="del">
          <ac:chgData name="Scholz, Maike" userId="827f50b0-d3cd-4789-a94d-6bd803db4593" providerId="ADAL" clId="{5EB29073-F20F-4538-BB34-79572006BF5E}" dt="2022-11-29T18:39:51.546" v="174" actId="478"/>
          <ac:picMkLst>
            <pc:docMk/>
            <pc:sldMk cId="87792074" sldId="312"/>
            <ac:picMk id="7" creationId="{25E0CBD3-3153-492C-92FB-DA034687094A}"/>
          </ac:picMkLst>
        </pc:picChg>
      </pc:sldChg>
      <pc:sldChg chg="delSp modSp add del mod">
        <pc:chgData name="Scholz, Maike" userId="827f50b0-d3cd-4789-a94d-6bd803db4593" providerId="ADAL" clId="{5EB29073-F20F-4538-BB34-79572006BF5E}" dt="2022-11-29T19:44:11.835" v="805" actId="47"/>
        <pc:sldMkLst>
          <pc:docMk/>
          <pc:sldMk cId="4004563578" sldId="314"/>
        </pc:sldMkLst>
        <pc:graphicFrameChg chg="mod">
          <ac:chgData name="Scholz, Maike" userId="827f50b0-d3cd-4789-a94d-6bd803db4593" providerId="ADAL" clId="{5EB29073-F20F-4538-BB34-79572006BF5E}" dt="2022-11-29T19:25:38.218" v="577" actId="1076"/>
          <ac:graphicFrameMkLst>
            <pc:docMk/>
            <pc:sldMk cId="4004563578" sldId="314"/>
            <ac:graphicFrameMk id="4" creationId="{86134192-F35B-402B-9C85-DD1A9107C519}"/>
          </ac:graphicFrameMkLst>
        </pc:graphicFrameChg>
        <pc:picChg chg="del">
          <ac:chgData name="Scholz, Maike" userId="827f50b0-d3cd-4789-a94d-6bd803db4593" providerId="ADAL" clId="{5EB29073-F20F-4538-BB34-79572006BF5E}" dt="2022-11-29T18:39:54.793" v="175" actId="478"/>
          <ac:picMkLst>
            <pc:docMk/>
            <pc:sldMk cId="4004563578" sldId="314"/>
            <ac:picMk id="3" creationId="{50DA84C5-894C-4EB0-94AF-2BFAFEB85EC7}"/>
          </ac:picMkLst>
        </pc:picChg>
      </pc:sldChg>
      <pc:sldChg chg="delSp modSp add del mod">
        <pc:chgData name="Scholz, Maike" userId="827f50b0-d3cd-4789-a94d-6bd803db4593" providerId="ADAL" clId="{5EB29073-F20F-4538-BB34-79572006BF5E}" dt="2022-11-29T19:44:11.835" v="805" actId="47"/>
        <pc:sldMkLst>
          <pc:docMk/>
          <pc:sldMk cId="2817600422" sldId="315"/>
        </pc:sldMkLst>
        <pc:graphicFrameChg chg="mod">
          <ac:chgData name="Scholz, Maike" userId="827f50b0-d3cd-4789-a94d-6bd803db4593" providerId="ADAL" clId="{5EB29073-F20F-4538-BB34-79572006BF5E}" dt="2022-11-29T19:25:38.217" v="575" actId="1076"/>
          <ac:graphicFrameMkLst>
            <pc:docMk/>
            <pc:sldMk cId="2817600422" sldId="315"/>
            <ac:graphicFrameMk id="4" creationId="{86134192-F35B-402B-9C85-DD1A9107C519}"/>
          </ac:graphicFrameMkLst>
        </pc:graphicFrameChg>
        <pc:picChg chg="del">
          <ac:chgData name="Scholz, Maike" userId="827f50b0-d3cd-4789-a94d-6bd803db4593" providerId="ADAL" clId="{5EB29073-F20F-4538-BB34-79572006BF5E}" dt="2022-11-29T18:39:57.002" v="176" actId="478"/>
          <ac:picMkLst>
            <pc:docMk/>
            <pc:sldMk cId="2817600422" sldId="315"/>
            <ac:picMk id="3" creationId="{50C11350-DF6E-492C-A275-00A6F1B2AF5F}"/>
          </ac:picMkLst>
        </pc:picChg>
      </pc:sldChg>
      <pc:sldChg chg="delSp modSp add del mod">
        <pc:chgData name="Scholz, Maike" userId="827f50b0-d3cd-4789-a94d-6bd803db4593" providerId="ADAL" clId="{5EB29073-F20F-4538-BB34-79572006BF5E}" dt="2022-11-29T19:44:11.835" v="805" actId="47"/>
        <pc:sldMkLst>
          <pc:docMk/>
          <pc:sldMk cId="4240427790" sldId="316"/>
        </pc:sldMkLst>
        <pc:graphicFrameChg chg="mod">
          <ac:chgData name="Scholz, Maike" userId="827f50b0-d3cd-4789-a94d-6bd803db4593" providerId="ADAL" clId="{5EB29073-F20F-4538-BB34-79572006BF5E}" dt="2022-11-29T19:25:38.217" v="574" actId="1076"/>
          <ac:graphicFrameMkLst>
            <pc:docMk/>
            <pc:sldMk cId="4240427790" sldId="316"/>
            <ac:graphicFrameMk id="4" creationId="{86134192-F35B-402B-9C85-DD1A9107C519}"/>
          </ac:graphicFrameMkLst>
        </pc:graphicFrameChg>
        <pc:picChg chg="del">
          <ac:chgData name="Scholz, Maike" userId="827f50b0-d3cd-4789-a94d-6bd803db4593" providerId="ADAL" clId="{5EB29073-F20F-4538-BB34-79572006BF5E}" dt="2022-11-29T18:40:04.970" v="178" actId="478"/>
          <ac:picMkLst>
            <pc:docMk/>
            <pc:sldMk cId="4240427790" sldId="316"/>
            <ac:picMk id="3" creationId="{9E85DACF-4357-41F2-81F9-47B0B8C255D0}"/>
          </ac:picMkLst>
        </pc:picChg>
        <pc:picChg chg="del">
          <ac:chgData name="Scholz, Maike" userId="827f50b0-d3cd-4789-a94d-6bd803db4593" providerId="ADAL" clId="{5EB29073-F20F-4538-BB34-79572006BF5E}" dt="2022-11-29T18:40:04.250" v="177" actId="478"/>
          <ac:picMkLst>
            <pc:docMk/>
            <pc:sldMk cId="4240427790" sldId="316"/>
            <ac:picMk id="6" creationId="{A1331FBE-4C29-4B70-91E5-544C523D9A0F}"/>
          </ac:picMkLst>
        </pc:picChg>
      </pc:sldChg>
      <pc:sldChg chg="delSp modSp add del mod">
        <pc:chgData name="Scholz, Maike" userId="827f50b0-d3cd-4789-a94d-6bd803db4593" providerId="ADAL" clId="{5EB29073-F20F-4538-BB34-79572006BF5E}" dt="2022-11-29T19:44:11.835" v="805" actId="47"/>
        <pc:sldMkLst>
          <pc:docMk/>
          <pc:sldMk cId="1701610898" sldId="317"/>
        </pc:sldMkLst>
        <pc:graphicFrameChg chg="mod">
          <ac:chgData name="Scholz, Maike" userId="827f50b0-d3cd-4789-a94d-6bd803db4593" providerId="ADAL" clId="{5EB29073-F20F-4538-BB34-79572006BF5E}" dt="2022-11-29T19:25:38.217" v="576" actId="1076"/>
          <ac:graphicFrameMkLst>
            <pc:docMk/>
            <pc:sldMk cId="1701610898" sldId="317"/>
            <ac:graphicFrameMk id="4" creationId="{86134192-F35B-402B-9C85-DD1A9107C519}"/>
          </ac:graphicFrameMkLst>
        </pc:graphicFrameChg>
        <pc:picChg chg="del">
          <ac:chgData name="Scholz, Maike" userId="827f50b0-d3cd-4789-a94d-6bd803db4593" providerId="ADAL" clId="{5EB29073-F20F-4538-BB34-79572006BF5E}" dt="2022-11-29T18:40:07.100" v="179" actId="478"/>
          <ac:picMkLst>
            <pc:docMk/>
            <pc:sldMk cId="1701610898" sldId="317"/>
            <ac:picMk id="3" creationId="{9E6D5DA4-56B9-4170-A946-F2FA722F4082}"/>
          </ac:picMkLst>
        </pc:picChg>
        <pc:picChg chg="del">
          <ac:chgData name="Scholz, Maike" userId="827f50b0-d3cd-4789-a94d-6bd803db4593" providerId="ADAL" clId="{5EB29073-F20F-4538-BB34-79572006BF5E}" dt="2022-11-29T18:40:07.705" v="180" actId="478"/>
          <ac:picMkLst>
            <pc:docMk/>
            <pc:sldMk cId="1701610898" sldId="317"/>
            <ac:picMk id="6" creationId="{A4B32D6F-1799-429B-A938-7581DFBB3B21}"/>
          </ac:picMkLst>
        </pc:picChg>
      </pc:sldChg>
      <pc:sldChg chg="delSp modSp add del mod">
        <pc:chgData name="Scholz, Maike" userId="827f50b0-d3cd-4789-a94d-6bd803db4593" providerId="ADAL" clId="{5EB29073-F20F-4538-BB34-79572006BF5E}" dt="2022-11-29T19:44:11.835" v="805" actId="47"/>
        <pc:sldMkLst>
          <pc:docMk/>
          <pc:sldMk cId="3285738689" sldId="318"/>
        </pc:sldMkLst>
        <pc:graphicFrameChg chg="mod">
          <ac:chgData name="Scholz, Maike" userId="827f50b0-d3cd-4789-a94d-6bd803db4593" providerId="ADAL" clId="{5EB29073-F20F-4538-BB34-79572006BF5E}" dt="2022-11-29T19:25:38.217" v="573" actId="1076"/>
          <ac:graphicFrameMkLst>
            <pc:docMk/>
            <pc:sldMk cId="3285738689" sldId="318"/>
            <ac:graphicFrameMk id="4" creationId="{86134192-F35B-402B-9C85-DD1A9107C519}"/>
          </ac:graphicFrameMkLst>
        </pc:graphicFrameChg>
        <pc:picChg chg="del">
          <ac:chgData name="Scholz, Maike" userId="827f50b0-d3cd-4789-a94d-6bd803db4593" providerId="ADAL" clId="{5EB29073-F20F-4538-BB34-79572006BF5E}" dt="2022-11-29T18:40:09.817" v="181" actId="478"/>
          <ac:picMkLst>
            <pc:docMk/>
            <pc:sldMk cId="3285738689" sldId="318"/>
            <ac:picMk id="3" creationId="{47C54F74-EE2C-47E9-BD0A-C01C6DE99F90}"/>
          </ac:picMkLst>
        </pc:picChg>
      </pc:sldChg>
      <pc:sldChg chg="delSp modSp add del mod">
        <pc:chgData name="Scholz, Maike" userId="827f50b0-d3cd-4789-a94d-6bd803db4593" providerId="ADAL" clId="{5EB29073-F20F-4538-BB34-79572006BF5E}" dt="2022-11-29T19:44:11.835" v="805" actId="47"/>
        <pc:sldMkLst>
          <pc:docMk/>
          <pc:sldMk cId="2553016372" sldId="319"/>
        </pc:sldMkLst>
        <pc:graphicFrameChg chg="mod">
          <ac:chgData name="Scholz, Maike" userId="827f50b0-d3cd-4789-a94d-6bd803db4593" providerId="ADAL" clId="{5EB29073-F20F-4538-BB34-79572006BF5E}" dt="2022-11-29T19:25:38.217" v="572" actId="1076"/>
          <ac:graphicFrameMkLst>
            <pc:docMk/>
            <pc:sldMk cId="2553016372" sldId="319"/>
            <ac:graphicFrameMk id="4" creationId="{86134192-F35B-402B-9C85-DD1A9107C519}"/>
          </ac:graphicFrameMkLst>
        </pc:graphicFrameChg>
        <pc:picChg chg="del">
          <ac:chgData name="Scholz, Maike" userId="827f50b0-d3cd-4789-a94d-6bd803db4593" providerId="ADAL" clId="{5EB29073-F20F-4538-BB34-79572006BF5E}" dt="2022-11-29T18:40:12.554" v="182" actId="478"/>
          <ac:picMkLst>
            <pc:docMk/>
            <pc:sldMk cId="2553016372" sldId="319"/>
            <ac:picMk id="3" creationId="{616581E1-C611-4BDD-8A04-4F98ED3FD239}"/>
          </ac:picMkLst>
        </pc:picChg>
        <pc:picChg chg="del">
          <ac:chgData name="Scholz, Maike" userId="827f50b0-d3cd-4789-a94d-6bd803db4593" providerId="ADAL" clId="{5EB29073-F20F-4538-BB34-79572006BF5E}" dt="2022-11-29T18:40:13.227" v="183" actId="478"/>
          <ac:picMkLst>
            <pc:docMk/>
            <pc:sldMk cId="2553016372" sldId="319"/>
            <ac:picMk id="6" creationId="{88BDA3B6-2394-4F86-B69E-1423D5E63EA2}"/>
          </ac:picMkLst>
        </pc:picChg>
      </pc:sldChg>
      <pc:sldChg chg="delSp modSp add del mod">
        <pc:chgData name="Scholz, Maike" userId="827f50b0-d3cd-4789-a94d-6bd803db4593" providerId="ADAL" clId="{5EB29073-F20F-4538-BB34-79572006BF5E}" dt="2022-11-29T19:44:11.835" v="805" actId="47"/>
        <pc:sldMkLst>
          <pc:docMk/>
          <pc:sldMk cId="1795763560" sldId="320"/>
        </pc:sldMkLst>
        <pc:graphicFrameChg chg="mod">
          <ac:chgData name="Scholz, Maike" userId="827f50b0-d3cd-4789-a94d-6bd803db4593" providerId="ADAL" clId="{5EB29073-F20F-4538-BB34-79572006BF5E}" dt="2022-11-29T19:25:38.216" v="571" actId="1076"/>
          <ac:graphicFrameMkLst>
            <pc:docMk/>
            <pc:sldMk cId="1795763560" sldId="320"/>
            <ac:graphicFrameMk id="4" creationId="{86134192-F35B-402B-9C85-DD1A9107C519}"/>
          </ac:graphicFrameMkLst>
        </pc:graphicFrameChg>
        <pc:picChg chg="del">
          <ac:chgData name="Scholz, Maike" userId="827f50b0-d3cd-4789-a94d-6bd803db4593" providerId="ADAL" clId="{5EB29073-F20F-4538-BB34-79572006BF5E}" dt="2022-11-29T18:40:15.244" v="184" actId="478"/>
          <ac:picMkLst>
            <pc:docMk/>
            <pc:sldMk cId="1795763560" sldId="320"/>
            <ac:picMk id="3" creationId="{41850B8B-35AF-460A-B9F6-3F50D7373DCA}"/>
          </ac:picMkLst>
        </pc:picChg>
        <pc:picChg chg="del">
          <ac:chgData name="Scholz, Maike" userId="827f50b0-d3cd-4789-a94d-6bd803db4593" providerId="ADAL" clId="{5EB29073-F20F-4538-BB34-79572006BF5E}" dt="2022-11-29T18:40:15.980" v="185" actId="478"/>
          <ac:picMkLst>
            <pc:docMk/>
            <pc:sldMk cId="1795763560" sldId="320"/>
            <ac:picMk id="6" creationId="{701D404C-844F-4849-B937-2F9DBDBB975C}"/>
          </ac:picMkLst>
        </pc:picChg>
      </pc:sldChg>
      <pc:sldChg chg="delSp modSp add del mod">
        <pc:chgData name="Scholz, Maike" userId="827f50b0-d3cd-4789-a94d-6bd803db4593" providerId="ADAL" clId="{5EB29073-F20F-4538-BB34-79572006BF5E}" dt="2022-11-29T19:44:11.835" v="805" actId="47"/>
        <pc:sldMkLst>
          <pc:docMk/>
          <pc:sldMk cId="1855322149" sldId="321"/>
        </pc:sldMkLst>
        <pc:graphicFrameChg chg="mod">
          <ac:chgData name="Scholz, Maike" userId="827f50b0-d3cd-4789-a94d-6bd803db4593" providerId="ADAL" clId="{5EB29073-F20F-4538-BB34-79572006BF5E}" dt="2022-11-29T19:25:38.215" v="570" actId="1076"/>
          <ac:graphicFrameMkLst>
            <pc:docMk/>
            <pc:sldMk cId="1855322149" sldId="321"/>
            <ac:graphicFrameMk id="4" creationId="{86134192-F35B-402B-9C85-DD1A9107C519}"/>
          </ac:graphicFrameMkLst>
        </pc:graphicFrameChg>
        <pc:picChg chg="del">
          <ac:chgData name="Scholz, Maike" userId="827f50b0-d3cd-4789-a94d-6bd803db4593" providerId="ADAL" clId="{5EB29073-F20F-4538-BB34-79572006BF5E}" dt="2022-11-29T18:40:18.443" v="186" actId="478"/>
          <ac:picMkLst>
            <pc:docMk/>
            <pc:sldMk cId="1855322149" sldId="321"/>
            <ac:picMk id="3" creationId="{AECB470D-E039-4A97-887B-F7809ABCDBE0}"/>
          </ac:picMkLst>
        </pc:picChg>
      </pc:sldChg>
      <pc:sldChg chg="addSp delSp mod ord">
        <pc:chgData name="Scholz, Maike" userId="827f50b0-d3cd-4789-a94d-6bd803db4593" providerId="ADAL" clId="{5EB29073-F20F-4538-BB34-79572006BF5E}" dt="2022-11-29T19:44:15.095" v="807"/>
        <pc:sldMkLst>
          <pc:docMk/>
          <pc:sldMk cId="1686336838" sldId="343"/>
        </pc:sldMkLst>
        <pc:spChg chg="add del">
          <ac:chgData name="Scholz, Maike" userId="827f50b0-d3cd-4789-a94d-6bd803db4593" providerId="ADAL" clId="{5EB29073-F20F-4538-BB34-79572006BF5E}" dt="2022-11-29T19:24:14.084" v="536" actId="478"/>
          <ac:spMkLst>
            <pc:docMk/>
            <pc:sldMk cId="1686336838" sldId="343"/>
            <ac:spMk id="3" creationId="{20369320-DCEC-4C98-9972-C1D801E12466}"/>
          </ac:spMkLst>
        </pc:spChg>
        <pc:spChg chg="add del">
          <ac:chgData name="Scholz, Maike" userId="827f50b0-d3cd-4789-a94d-6bd803db4593" providerId="ADAL" clId="{5EB29073-F20F-4538-BB34-79572006BF5E}" dt="2022-11-29T19:24:14.084" v="536" actId="478"/>
          <ac:spMkLst>
            <pc:docMk/>
            <pc:sldMk cId="1686336838" sldId="343"/>
            <ac:spMk id="6" creationId="{2192C5B3-D0BC-48E7-8BEF-D7E5E5CF6BB0}"/>
          </ac:spMkLst>
        </pc:spChg>
        <pc:spChg chg="add del">
          <ac:chgData name="Scholz, Maike" userId="827f50b0-d3cd-4789-a94d-6bd803db4593" providerId="ADAL" clId="{5EB29073-F20F-4538-BB34-79572006BF5E}" dt="2022-11-29T19:24:14.721" v="537" actId="478"/>
          <ac:spMkLst>
            <pc:docMk/>
            <pc:sldMk cId="1686336838" sldId="343"/>
            <ac:spMk id="10" creationId="{8EB70853-427D-41ED-9E78-94E644F0A34D}"/>
          </ac:spMkLst>
        </pc:spChg>
      </pc:sldChg>
      <pc:sldChg chg="addSp delSp modSp mod">
        <pc:chgData name="Scholz, Maike" userId="827f50b0-d3cd-4789-a94d-6bd803db4593" providerId="ADAL" clId="{5EB29073-F20F-4538-BB34-79572006BF5E}" dt="2022-11-29T19:13:02.885" v="473"/>
        <pc:sldMkLst>
          <pc:docMk/>
          <pc:sldMk cId="4231200397" sldId="344"/>
        </pc:sldMkLst>
        <pc:spChg chg="mod ord">
          <ac:chgData name="Scholz, Maike" userId="827f50b0-d3cd-4789-a94d-6bd803db4593" providerId="ADAL" clId="{5EB29073-F20F-4538-BB34-79572006BF5E}" dt="2022-11-29T19:13:02.874" v="462"/>
          <ac:spMkLst>
            <pc:docMk/>
            <pc:sldMk cId="4231200397" sldId="344"/>
            <ac:spMk id="2" creationId="{3E7828EC-3006-489F-8974-C4FB99BE7D2B}"/>
          </ac:spMkLst>
        </pc:spChg>
        <pc:spChg chg="mod ord">
          <ac:chgData name="Scholz, Maike" userId="827f50b0-d3cd-4789-a94d-6bd803db4593" providerId="ADAL" clId="{5EB29073-F20F-4538-BB34-79572006BF5E}" dt="2022-11-29T19:13:02.875" v="464"/>
          <ac:spMkLst>
            <pc:docMk/>
            <pc:sldMk cId="4231200397" sldId="344"/>
            <ac:spMk id="17" creationId="{EAD18251-6431-4426-8029-15C9D16423ED}"/>
          </ac:spMkLst>
        </pc:spChg>
        <pc:spChg chg="mod ord">
          <ac:chgData name="Scholz, Maike" userId="827f50b0-d3cd-4789-a94d-6bd803db4593" providerId="ADAL" clId="{5EB29073-F20F-4538-BB34-79572006BF5E}" dt="2022-11-29T19:13:02.877" v="466"/>
          <ac:spMkLst>
            <pc:docMk/>
            <pc:sldMk cId="4231200397" sldId="344"/>
            <ac:spMk id="18" creationId="{B694C19A-D635-4AA6-9D64-FF93B1086E1F}"/>
          </ac:spMkLst>
        </pc:spChg>
        <pc:spChg chg="mod ord">
          <ac:chgData name="Scholz, Maike" userId="827f50b0-d3cd-4789-a94d-6bd803db4593" providerId="ADAL" clId="{5EB29073-F20F-4538-BB34-79572006BF5E}" dt="2022-11-29T19:13:02.878" v="468"/>
          <ac:spMkLst>
            <pc:docMk/>
            <pc:sldMk cId="4231200397" sldId="344"/>
            <ac:spMk id="19" creationId="{4BB3D459-6A8E-4F7E-8732-FB8717718053}"/>
          </ac:spMkLst>
        </pc:spChg>
        <pc:graphicFrameChg chg="mod">
          <ac:chgData name="Scholz, Maike" userId="827f50b0-d3cd-4789-a94d-6bd803db4593" providerId="ADAL" clId="{5EB29073-F20F-4538-BB34-79572006BF5E}" dt="2022-11-29T19:13:02.885" v="473"/>
          <ac:graphicFrameMkLst>
            <pc:docMk/>
            <pc:sldMk cId="4231200397" sldId="344"/>
            <ac:graphicFrameMk id="4" creationId="{86134192-F35B-402B-9C85-DD1A9107C519}"/>
          </ac:graphicFrameMkLst>
        </pc:graphicFrameChg>
        <pc:picChg chg="del">
          <ac:chgData name="Scholz, Maike" userId="827f50b0-d3cd-4789-a94d-6bd803db4593" providerId="ADAL" clId="{5EB29073-F20F-4538-BB34-79572006BF5E}" dt="2022-11-29T18:39:25.640" v="163" actId="478"/>
          <ac:picMkLst>
            <pc:docMk/>
            <pc:sldMk cId="4231200397" sldId="344"/>
            <ac:picMk id="3" creationId="{966AF10B-DE35-4249-8DD0-E7E18E0DB328}"/>
          </ac:picMkLst>
        </pc:picChg>
        <pc:picChg chg="mod ord">
          <ac:chgData name="Scholz, Maike" userId="827f50b0-d3cd-4789-a94d-6bd803db4593" providerId="ADAL" clId="{5EB29073-F20F-4538-BB34-79572006BF5E}" dt="2022-11-29T19:13:02.871" v="458"/>
          <ac:picMkLst>
            <pc:docMk/>
            <pc:sldMk cId="4231200397" sldId="344"/>
            <ac:picMk id="5" creationId="{99183D21-16E4-4F1B-8488-850EF1526AC2}"/>
          </ac:picMkLst>
        </pc:picChg>
        <pc:picChg chg="del">
          <ac:chgData name="Scholz, Maike" userId="827f50b0-d3cd-4789-a94d-6bd803db4593" providerId="ADAL" clId="{5EB29073-F20F-4538-BB34-79572006BF5E}" dt="2022-11-29T18:39:26.281" v="164" actId="478"/>
          <ac:picMkLst>
            <pc:docMk/>
            <pc:sldMk cId="4231200397" sldId="344"/>
            <ac:picMk id="6" creationId="{9A88B30B-77C6-472B-8629-2BCA5EA8EEBB}"/>
          </ac:picMkLst>
        </pc:picChg>
        <pc:picChg chg="mod ord">
          <ac:chgData name="Scholz, Maike" userId="827f50b0-d3cd-4789-a94d-6bd803db4593" providerId="ADAL" clId="{5EB29073-F20F-4538-BB34-79572006BF5E}" dt="2022-11-29T19:13:02.873" v="460"/>
          <ac:picMkLst>
            <pc:docMk/>
            <pc:sldMk cId="4231200397" sldId="344"/>
            <ac:picMk id="8" creationId="{62ACEC22-7E76-47DC-9753-CC59087485EA}"/>
          </ac:picMkLst>
        </pc:picChg>
        <pc:picChg chg="del">
          <ac:chgData name="Scholz, Maike" userId="827f50b0-d3cd-4789-a94d-6bd803db4593" providerId="ADAL" clId="{5EB29073-F20F-4538-BB34-79572006BF5E}" dt="2022-11-29T18:39:24.688" v="162" actId="478"/>
          <ac:picMkLst>
            <pc:docMk/>
            <pc:sldMk cId="4231200397" sldId="344"/>
            <ac:picMk id="9" creationId="{25412969-88D6-4B8A-A3B5-C1572938A17D}"/>
          </ac:picMkLst>
        </pc:picChg>
        <pc:picChg chg="del">
          <ac:chgData name="Scholz, Maike" userId="827f50b0-d3cd-4789-a94d-6bd803db4593" providerId="ADAL" clId="{5EB29073-F20F-4538-BB34-79572006BF5E}" dt="2022-11-29T18:39:28.222" v="165" actId="478"/>
          <ac:picMkLst>
            <pc:docMk/>
            <pc:sldMk cId="4231200397" sldId="344"/>
            <ac:picMk id="10" creationId="{0604C611-4334-450F-83F2-203650DF2609}"/>
          </ac:picMkLst>
        </pc:picChg>
        <pc:picChg chg="add mod ord">
          <ac:chgData name="Scholz, Maike" userId="827f50b0-d3cd-4789-a94d-6bd803db4593" providerId="ADAL" clId="{5EB29073-F20F-4538-BB34-79572006BF5E}" dt="2022-11-29T19:13:02.879" v="470"/>
          <ac:picMkLst>
            <pc:docMk/>
            <pc:sldMk cId="4231200397" sldId="344"/>
            <ac:picMk id="11" creationId="{817E7C06-9F52-4E5D-8CF4-1B48F77AD0F6}"/>
          </ac:picMkLst>
        </pc:picChg>
        <pc:picChg chg="add mod ord">
          <ac:chgData name="Scholz, Maike" userId="827f50b0-d3cd-4789-a94d-6bd803db4593" providerId="ADAL" clId="{5EB29073-F20F-4538-BB34-79572006BF5E}" dt="2022-11-29T19:13:02.870" v="456"/>
          <ac:picMkLst>
            <pc:docMk/>
            <pc:sldMk cId="4231200397" sldId="344"/>
            <ac:picMk id="12" creationId="{6B174928-69AD-4432-800C-33B84BFC269C}"/>
          </ac:picMkLst>
        </pc:picChg>
      </pc:sldChg>
      <pc:sldChg chg="addSp delSp modSp mod">
        <pc:chgData name="Scholz, Maike" userId="827f50b0-d3cd-4789-a94d-6bd803db4593" providerId="ADAL" clId="{5EB29073-F20F-4538-BB34-79572006BF5E}" dt="2022-11-29T19:20:42.686" v="527" actId="1036"/>
        <pc:sldMkLst>
          <pc:docMk/>
          <pc:sldMk cId="725422529" sldId="345"/>
        </pc:sldMkLst>
        <pc:spChg chg="del">
          <ac:chgData name="Scholz, Maike" userId="827f50b0-d3cd-4789-a94d-6bd803db4593" providerId="ADAL" clId="{5EB29073-F20F-4538-BB34-79572006BF5E}" dt="2022-11-29T18:39:33.354" v="167" actId="478"/>
          <ac:spMkLst>
            <pc:docMk/>
            <pc:sldMk cId="725422529" sldId="345"/>
            <ac:spMk id="3" creationId="{B3597FD6-D679-4AF8-97DD-32A5D3CFBB5F}"/>
          </ac:spMkLst>
        </pc:spChg>
        <pc:picChg chg="del">
          <ac:chgData name="Scholz, Maike" userId="827f50b0-d3cd-4789-a94d-6bd803db4593" providerId="ADAL" clId="{5EB29073-F20F-4538-BB34-79572006BF5E}" dt="2022-11-29T18:39:31.336" v="166" actId="478"/>
          <ac:picMkLst>
            <pc:docMk/>
            <pc:sldMk cId="725422529" sldId="345"/>
            <ac:picMk id="6" creationId="{E3BA542B-DB97-4C9D-93EE-16F2E2E0B051}"/>
          </ac:picMkLst>
        </pc:picChg>
        <pc:picChg chg="del">
          <ac:chgData name="Scholz, Maike" userId="827f50b0-d3cd-4789-a94d-6bd803db4593" providerId="ADAL" clId="{5EB29073-F20F-4538-BB34-79572006BF5E}" dt="2022-11-29T18:39:34.169" v="168" actId="478"/>
          <ac:picMkLst>
            <pc:docMk/>
            <pc:sldMk cId="725422529" sldId="345"/>
            <ac:picMk id="7" creationId="{A5B45799-7175-4558-BAEF-DEFDCA416F16}"/>
          </ac:picMkLst>
        </pc:picChg>
        <pc:picChg chg="add del mod">
          <ac:chgData name="Scholz, Maike" userId="827f50b0-d3cd-4789-a94d-6bd803db4593" providerId="ADAL" clId="{5EB29073-F20F-4538-BB34-79572006BF5E}" dt="2022-11-29T19:13:20.440" v="474" actId="478"/>
          <ac:picMkLst>
            <pc:docMk/>
            <pc:sldMk cId="725422529" sldId="345"/>
            <ac:picMk id="10" creationId="{10BDACE1-7589-4C86-9ADE-135A39FA2DFF}"/>
          </ac:picMkLst>
        </pc:picChg>
        <pc:picChg chg="add del mod">
          <ac:chgData name="Scholz, Maike" userId="827f50b0-d3cd-4789-a94d-6bd803db4593" providerId="ADAL" clId="{5EB29073-F20F-4538-BB34-79572006BF5E}" dt="2022-11-29T19:20:15.435" v="485" actId="478"/>
          <ac:picMkLst>
            <pc:docMk/>
            <pc:sldMk cId="725422529" sldId="345"/>
            <ac:picMk id="12" creationId="{EEE42758-45F8-4AB2-B1AC-1D905EF9E3E6}"/>
          </ac:picMkLst>
        </pc:picChg>
        <pc:picChg chg="add mod">
          <ac:chgData name="Scholz, Maike" userId="827f50b0-d3cd-4789-a94d-6bd803db4593" providerId="ADAL" clId="{5EB29073-F20F-4538-BB34-79572006BF5E}" dt="2022-11-29T19:20:42.686" v="527" actId="1036"/>
          <ac:picMkLst>
            <pc:docMk/>
            <pc:sldMk cId="725422529" sldId="345"/>
            <ac:picMk id="14" creationId="{70E63F22-F855-43F8-A551-7344F8815D04}"/>
          </ac:picMkLst>
        </pc:picChg>
        <pc:picChg chg="add mod">
          <ac:chgData name="Scholz, Maike" userId="827f50b0-d3cd-4789-a94d-6bd803db4593" providerId="ADAL" clId="{5EB29073-F20F-4538-BB34-79572006BF5E}" dt="2022-11-29T19:20:42.686" v="527" actId="1036"/>
          <ac:picMkLst>
            <pc:docMk/>
            <pc:sldMk cId="725422529" sldId="345"/>
            <ac:picMk id="16" creationId="{CADC5CEB-9FEC-4834-9FA9-F822131C7D8C}"/>
          </ac:picMkLst>
        </pc:picChg>
      </pc:sldChg>
      <pc:sldChg chg="addSp delSp add del mod">
        <pc:chgData name="Scholz, Maike" userId="827f50b0-d3cd-4789-a94d-6bd803db4593" providerId="ADAL" clId="{5EB29073-F20F-4538-BB34-79572006BF5E}" dt="2022-11-29T19:25:34.183" v="543"/>
        <pc:sldMkLst>
          <pc:docMk/>
          <pc:sldMk cId="1492050463" sldId="346"/>
        </pc:sldMkLst>
        <pc:spChg chg="add del">
          <ac:chgData name="Scholz, Maike" userId="827f50b0-d3cd-4789-a94d-6bd803db4593" providerId="ADAL" clId="{5EB29073-F20F-4538-BB34-79572006BF5E}" dt="2022-11-29T19:25:33.138" v="542" actId="478"/>
          <ac:spMkLst>
            <pc:docMk/>
            <pc:sldMk cId="1492050463" sldId="346"/>
            <ac:spMk id="3" creationId="{20369320-DCEC-4C98-9972-C1D801E12466}"/>
          </ac:spMkLst>
        </pc:spChg>
        <pc:spChg chg="add del">
          <ac:chgData name="Scholz, Maike" userId="827f50b0-d3cd-4789-a94d-6bd803db4593" providerId="ADAL" clId="{5EB29073-F20F-4538-BB34-79572006BF5E}" dt="2022-11-29T19:25:33.138" v="542" actId="478"/>
          <ac:spMkLst>
            <pc:docMk/>
            <pc:sldMk cId="1492050463" sldId="346"/>
            <ac:spMk id="6" creationId="{2192C5B3-D0BC-48E7-8BEF-D7E5E5CF6BB0}"/>
          </ac:spMkLst>
        </pc:spChg>
        <pc:spChg chg="add del">
          <ac:chgData name="Scholz, Maike" userId="827f50b0-d3cd-4789-a94d-6bd803db4593" providerId="ADAL" clId="{5EB29073-F20F-4538-BB34-79572006BF5E}" dt="2022-11-29T19:25:33.138" v="542" actId="478"/>
          <ac:spMkLst>
            <pc:docMk/>
            <pc:sldMk cId="1492050463" sldId="346"/>
            <ac:spMk id="10" creationId="{8EB70853-427D-41ED-9E78-94E644F0A34D}"/>
          </ac:spMkLst>
        </pc:spChg>
      </pc:sldChg>
      <pc:sldChg chg="delSp modSp add del mod">
        <pc:chgData name="Scholz, Maike" userId="827f50b0-d3cd-4789-a94d-6bd803db4593" providerId="ADAL" clId="{5EB29073-F20F-4538-BB34-79572006BF5E}" dt="2022-11-29T19:44:11.835" v="805" actId="47"/>
        <pc:sldMkLst>
          <pc:docMk/>
          <pc:sldMk cId="4044245462" sldId="346"/>
        </pc:sldMkLst>
        <pc:graphicFrameChg chg="mod">
          <ac:chgData name="Scholz, Maike" userId="827f50b0-d3cd-4789-a94d-6bd803db4593" providerId="ADAL" clId="{5EB29073-F20F-4538-BB34-79572006BF5E}" dt="2022-11-29T19:25:38.215" v="569" actId="1076"/>
          <ac:graphicFrameMkLst>
            <pc:docMk/>
            <pc:sldMk cId="4044245462" sldId="346"/>
            <ac:graphicFrameMk id="4" creationId="{86134192-F35B-402B-9C85-DD1A9107C519}"/>
          </ac:graphicFrameMkLst>
        </pc:graphicFrameChg>
        <pc:picChg chg="del">
          <ac:chgData name="Scholz, Maike" userId="827f50b0-d3cd-4789-a94d-6bd803db4593" providerId="ADAL" clId="{5EB29073-F20F-4538-BB34-79572006BF5E}" dt="2022-11-29T18:40:20.621" v="187" actId="478"/>
          <ac:picMkLst>
            <pc:docMk/>
            <pc:sldMk cId="4044245462" sldId="346"/>
            <ac:picMk id="6" creationId="{02F4F103-A4AD-4445-B0BE-A060AF357F4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301B0A-0036-4167-9653-E53B233B1BB4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797AF5-98CB-469B-878B-C8ED85ED031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877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A31B21-44F2-4B5A-806F-B2A8F4F54769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019523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A31B21-44F2-4B5A-806F-B2A8F4F54769}" type="slidenum">
              <a:rPr lang="de-DE" smtClean="0"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79155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A31B21-44F2-4B5A-806F-B2A8F4F54769}" type="slidenum">
              <a:rPr lang="de-DE" smtClean="0"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285742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A31B21-44F2-4B5A-806F-B2A8F4F54769}" type="slidenum">
              <a:rPr lang="de-DE" smtClean="0"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495002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A31B21-44F2-4B5A-806F-B2A8F4F54769}" type="slidenum">
              <a:rPr lang="de-DE" smtClean="0"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223494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A31B21-44F2-4B5A-806F-B2A8F4F54769}" type="slidenum">
              <a:rPr lang="de-DE" smtClean="0"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18659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A31B21-44F2-4B5A-806F-B2A8F4F54769}" type="slidenum">
              <a:rPr lang="de-DE" smtClean="0"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147014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A31B21-44F2-4B5A-806F-B2A8F4F54769}" type="slidenum">
              <a:rPr lang="de-DE" smtClean="0"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085639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A31B21-44F2-4B5A-806F-B2A8F4F54769}" type="slidenum">
              <a:rPr lang="de-DE" smtClean="0"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704034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A31B21-44F2-4B5A-806F-B2A8F4F54769}" type="slidenum">
              <a:rPr lang="de-DE" smtClean="0"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32285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0F164D-A06D-48EA-93B0-14D52118A6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1675A07-9952-49ED-AABA-13144C68BA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ED7B0DC-7AE5-4DEB-909B-78C3703DD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29.11.2022</a:t>
            </a:r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9CF46BF-9F05-4262-9546-29877004B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Frauen Union Kreisverband Rhein-Sieg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25CC14C-8B3D-4E14-8DF5-D0CFF2ADD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46820-45F9-473D-A174-956A48DDE15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455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A8C352-09A2-40D6-B1B2-813172EA9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589A19C-3080-4AD0-BB27-F610567417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20A6D20-BE12-48A8-B9C3-DB0F2E837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29.11.2022</a:t>
            </a:r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0584FBE-711E-4D8C-A650-7140066D5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Frauen Union Kreisverband Rhein-Sieg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6BF2012-6800-47CB-AFD6-75919138F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46820-45F9-473D-A174-956A48DDE15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051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0FE9DC59-E797-48C7-92D5-FCDEB9F740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67F0219-A30E-4B9C-91C9-E6CBB14F6B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4AD8DBA-5604-4C93-9272-9B434D3F1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29.11.2022</a:t>
            </a:r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3B8AB3A-1DFC-437A-9A95-C4FE2DEE0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Frauen Union Kreisverband Rhein-Sieg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285736F-D2EF-4F3F-A3E9-1DC247830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46820-45F9-473D-A174-956A48DDE15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928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4EB2D5-515A-4EA5-B712-E7CAAAE20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DBAE95D-A54B-410E-9638-DF65FA0CC4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4D86572-AA8D-45F5-A621-064ADCB3C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29.11.2022</a:t>
            </a:r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65C530A-B3D8-442F-81AB-627CFE7FA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Frauen Union Kreisverband Rhein-Sieg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56F4EB7-5DDD-4F21-9C2D-4B1CAB3CB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46820-45F9-473D-A174-956A48DDE15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521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4B69DF-5C8B-47F9-B7FD-E0937F2E4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29D05B0-D301-496C-9C47-2A91122BB0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FE8CED9-BFAD-4B15-A825-4232EE98A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29.11.2022</a:t>
            </a:r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7BB59AF-824C-4F8D-AD00-C94A05159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Frauen Union Kreisverband Rhein-Sieg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6E7088E-B9E3-4876-9298-06028E811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46820-45F9-473D-A174-956A48DDE15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84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3EA938-2C4C-4653-A1A4-232F5F6C7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9864835-DC84-4B3E-B0F3-7036149ECC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80225EF-1B0B-4C23-83F8-EADB877FE7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B6793E0-F52F-4D98-A50A-ABFE34FC1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29.11.2022</a:t>
            </a:r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C95F9A4-4081-4376-BCB2-766A5BEAF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Frauen Union Kreisverband Rhein-Sieg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359D3F8-D021-4AC7-A4D3-CA0B4FEC1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46820-45F9-473D-A174-956A48DDE15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975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54D6D7-8E30-4411-B38B-CC8D491FA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B7E691C-086F-4BC7-BA48-CCC8049D1C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B2A2B79-5EF1-4473-9708-10DA45D9D5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79CDDE1-FBA7-4A5B-9A91-31C7A2F98C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A3986B3-5A9F-45E0-9508-D31762042B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E966B98E-DD39-4EED-9981-43CF052B4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29.11.2022</a:t>
            </a:r>
            <a:endParaRPr lang="en-US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FDD126-BFD5-4383-A0BA-A4080B19B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Frauen Union Kreisverband Rhein-Sieg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5CE618A9-1FA4-458A-8218-01AAF7322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46820-45F9-473D-A174-956A48DDE15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468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BA9E4C-8F7A-4A14-B20C-29179B64A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AE23893-4E69-4A22-921A-2D7D3A97D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29.11.2022</a:t>
            </a:r>
            <a:endParaRPr lang="en-US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E44D7E0-887F-444E-9A8C-CD6153422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Frauen Union Kreisverband Rhein-Sieg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9711242-730C-4046-81E1-563F9154E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46820-45F9-473D-A174-956A48DDE15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119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D690BB3-DB7C-4D3F-B7DF-D66AB1923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29.11.2022</a:t>
            </a:r>
            <a:endParaRPr lang="en-US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72EBEE7-6715-41BA-8C7D-A0094E2F0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Frauen Union Kreisverband Rhein-Sieg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831F3E3-0C25-4197-BAAD-A593F8718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46820-45F9-473D-A174-956A48DDE15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208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4D2F35-B92E-4AF5-9B06-9565DB27D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2E07389-7860-4161-8E24-87EE58AC03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35C97E3-BE84-4E9E-8AD5-7FAEE01356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5DC1905-A50E-45B7-9C1C-5CE8C9CDF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29.11.2022</a:t>
            </a:r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D852D48-F8D0-4959-A197-37BECA0F2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Frauen Union Kreisverband Rhein-Sieg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D211AD5-C300-4776-968B-65321DC5D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46820-45F9-473D-A174-956A48DDE15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712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F030F1-042A-4CFD-9146-296FE8C2C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CED3B7E-DFFB-4CB3-A2C8-B6DD8FCB6C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62E41E5-B3B1-44BC-BAB7-DB8F869E10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7CDA0D2-8831-4271-B42C-CA0E562CD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29.11.2022</a:t>
            </a:r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200A69D-AD95-4247-B66F-FA54B9ABB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Frauen Union Kreisverband Rhein-Sieg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7976D21-956B-41D3-B445-D68085913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46820-45F9-473D-A174-956A48DDE15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457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64AF3647-0856-4AB3-942E-A583DAE3A93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14439296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15" imgW="351" imgH="351" progId="TCLayout.ActiveDocument.1">
                  <p:embed/>
                </p:oleObj>
              </mc:Choice>
              <mc:Fallback>
                <p:oleObj name="think-cell Folie" r:id="rId15" imgW="351" imgH="351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64AF3647-0856-4AB3-942E-A583DAE3A9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>
            <a:extLst>
              <a:ext uri="{FF2B5EF4-FFF2-40B4-BE49-F238E27FC236}">
                <a16:creationId xmlns:a16="http://schemas.microsoft.com/office/drawing/2014/main" id="{18236E4D-9D02-4FBB-9D0C-0DE15A7456EE}"/>
              </a:ext>
            </a:extLst>
          </p:cNvPr>
          <p:cNvSpPr/>
          <p:nvPr userDrawn="1">
            <p:custDataLst>
              <p:tags r:id="rId1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4400" b="0" i="0" baseline="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F7EC3244-6186-4E0C-A078-FE747DC07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64B208C-34E1-4EAA-A7D6-808921EEAF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6AA47AC-036F-4703-90E1-E8FFA63BC0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29.11.2022</a:t>
            </a:r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34CCA27-BE05-43C2-ACDD-82BC990207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Frauen Union Kreisverband Rhein-Sieg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47294CD-AB89-4274-98C2-91AB4F15EC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C46820-45F9-473D-A174-956A48DDE15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876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mailto:frauenunion-rhein-sieg-kreis@t-online.de" TargetMode="External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10" Type="http://schemas.openxmlformats.org/officeDocument/2006/relationships/image" Target="../media/image13.png"/><Relationship Id="rId4" Type="http://schemas.openxmlformats.org/officeDocument/2006/relationships/oleObject" Target="../embeddings/oleObject7.bin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6" Type="http://schemas.openxmlformats.org/officeDocument/2006/relationships/image" Target="../media/image1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86134192-F35B-402B-9C85-DD1A9107C51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51" imgH="351" progId="TCLayout.ActiveDocument.1">
                  <p:embed/>
                </p:oleObj>
              </mc:Choice>
              <mc:Fallback>
                <p:oleObj name="think-cell Folie" r:id="rId4" imgW="351" imgH="351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86134192-F35B-402B-9C85-DD1A9107C51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Grafik 4">
            <a:extLst>
              <a:ext uri="{FF2B5EF4-FFF2-40B4-BE49-F238E27FC236}">
                <a16:creationId xmlns:a16="http://schemas.microsoft.com/office/drawing/2014/main" id="{99183D21-16E4-4F1B-8488-850EF1526A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228576" cy="155448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62ACEC22-7E76-47DC-9753-CC59087485E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307" y="-17145"/>
            <a:ext cx="2790825" cy="1571625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3E7828EC-3006-489F-8974-C4FB99BE7D2B}"/>
              </a:ext>
            </a:extLst>
          </p:cNvPr>
          <p:cNvSpPr txBox="1"/>
          <p:nvPr/>
        </p:nvSpPr>
        <p:spPr>
          <a:xfrm>
            <a:off x="1225868" y="870446"/>
            <a:ext cx="50563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i="1" dirty="0">
                <a:solidFill>
                  <a:schemeClr val="bg1"/>
                </a:solidFill>
              </a:rPr>
              <a:t>Frauen Union Kreisverband Rhein-Sieg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32C1AC2D-50CE-4AC1-8D5A-3E916D62C1B3}"/>
              </a:ext>
            </a:extLst>
          </p:cNvPr>
          <p:cNvSpPr txBox="1"/>
          <p:nvPr/>
        </p:nvSpPr>
        <p:spPr>
          <a:xfrm>
            <a:off x="5968112" y="1860819"/>
            <a:ext cx="6930825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i="1" dirty="0"/>
              <a:t>Mehr Erfolg mit Frauen </a:t>
            </a:r>
            <a:br>
              <a:rPr lang="de-DE" sz="2400" b="1" i="1" dirty="0"/>
            </a:br>
            <a:r>
              <a:rPr lang="de-DE" sz="2400" b="1" i="1" dirty="0"/>
              <a:t>in der Führungsriege:</a:t>
            </a:r>
          </a:p>
          <a:p>
            <a:endParaRPr lang="de-DE" sz="2400" b="1" i="1" dirty="0"/>
          </a:p>
          <a:p>
            <a:r>
              <a:rPr lang="de-DE" sz="3200" b="1" i="1" dirty="0">
                <a:solidFill>
                  <a:srgbClr val="71003A"/>
                </a:solidFill>
              </a:rPr>
              <a:t>Nur Bus und Bahn? Und was </a:t>
            </a:r>
            <a:br>
              <a:rPr lang="de-DE" sz="3200" b="1" i="1" dirty="0">
                <a:solidFill>
                  <a:srgbClr val="71003A"/>
                </a:solidFill>
              </a:rPr>
            </a:br>
            <a:r>
              <a:rPr lang="de-DE" sz="3200" b="1" i="1" dirty="0">
                <a:solidFill>
                  <a:srgbClr val="71003A"/>
                </a:solidFill>
              </a:rPr>
              <a:t>ist mit unseren Straßen?</a:t>
            </a:r>
          </a:p>
          <a:p>
            <a:pPr>
              <a:spcBef>
                <a:spcPts val="600"/>
              </a:spcBef>
            </a:pPr>
            <a:endParaRPr lang="de-DE" sz="2400" b="1" i="1" dirty="0"/>
          </a:p>
          <a:p>
            <a:pPr>
              <a:spcBef>
                <a:spcPts val="600"/>
              </a:spcBef>
            </a:pPr>
            <a:r>
              <a:rPr lang="de-DE" sz="2400" b="1" i="1" dirty="0"/>
              <a:t>Oliver Krauß</a:t>
            </a:r>
          </a:p>
          <a:p>
            <a:pPr>
              <a:spcBef>
                <a:spcPts val="600"/>
              </a:spcBef>
            </a:pPr>
            <a:endParaRPr lang="de-DE" sz="2400" b="1" i="1" dirty="0"/>
          </a:p>
          <a:p>
            <a:r>
              <a:rPr lang="de-DE" sz="2000" b="1" i="1" dirty="0"/>
              <a:t>Dienstag, den 29.11.2022</a:t>
            </a:r>
          </a:p>
          <a:p>
            <a:r>
              <a:rPr lang="de-DE" sz="2000" b="1" i="1" dirty="0"/>
              <a:t>19:30 bis 20:15 Uhr</a:t>
            </a:r>
          </a:p>
          <a:p>
            <a:endParaRPr lang="de-DE" sz="2800" b="1" i="1" dirty="0"/>
          </a:p>
          <a:p>
            <a:endParaRPr lang="de-DE" sz="2800" b="1" i="1" dirty="0"/>
          </a:p>
          <a:p>
            <a:endParaRPr lang="de-DE" sz="2000" b="1" i="1" dirty="0"/>
          </a:p>
          <a:p>
            <a:endParaRPr lang="de-DE" dirty="0"/>
          </a:p>
        </p:txBody>
      </p:sp>
      <p:sp>
        <p:nvSpPr>
          <p:cNvPr id="17" name="Datumsplatzhalter 16">
            <a:extLst>
              <a:ext uri="{FF2B5EF4-FFF2-40B4-BE49-F238E27FC236}">
                <a16:creationId xmlns:a16="http://schemas.microsoft.com/office/drawing/2014/main" id="{EAD18251-6431-4426-8029-15C9D1642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29.11.2022</a:t>
            </a:r>
            <a:endParaRPr lang="de-DE" dirty="0"/>
          </a:p>
        </p:txBody>
      </p:sp>
      <p:sp>
        <p:nvSpPr>
          <p:cNvPr id="18" name="Foliennummernplatzhalter 17">
            <a:extLst>
              <a:ext uri="{FF2B5EF4-FFF2-40B4-BE49-F238E27FC236}">
                <a16:creationId xmlns:a16="http://schemas.microsoft.com/office/drawing/2014/main" id="{B694C19A-D635-4AA6-9D64-FF93B1086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4C626-D66B-4A8A-8C6B-9F4CF0115242}" type="slidenum">
              <a:rPr lang="de-DE" smtClean="0"/>
              <a:t>1</a:t>
            </a:fld>
            <a:endParaRPr lang="de-DE" dirty="0"/>
          </a:p>
        </p:txBody>
      </p:sp>
      <p:sp>
        <p:nvSpPr>
          <p:cNvPr id="19" name="Fußzeilenplatzhalter 18">
            <a:extLst>
              <a:ext uri="{FF2B5EF4-FFF2-40B4-BE49-F238E27FC236}">
                <a16:creationId xmlns:a16="http://schemas.microsoft.com/office/drawing/2014/main" id="{4BB3D459-6A8E-4F7E-8732-FB8717718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Frauen Union Kreisverband Rhein-Sieg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11FFFE5-EE2F-42F3-BAAE-A5FB859C75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0559" y="1959934"/>
            <a:ext cx="4895889" cy="4061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71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86134192-F35B-402B-9C85-DD1A9107C51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6561279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51" imgH="351" progId="TCLayout.ActiveDocument.1">
                  <p:embed/>
                </p:oleObj>
              </mc:Choice>
              <mc:Fallback>
                <p:oleObj name="think-cell Folie" r:id="rId4" imgW="351" imgH="351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86134192-F35B-402B-9C85-DD1A9107C51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Grafik 4">
            <a:extLst>
              <a:ext uri="{FF2B5EF4-FFF2-40B4-BE49-F238E27FC236}">
                <a16:creationId xmlns:a16="http://schemas.microsoft.com/office/drawing/2014/main" id="{99183D21-16E4-4F1B-8488-850EF1526A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228576" cy="155448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62ACEC22-7E76-47DC-9753-CC59087485E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307" y="-17145"/>
            <a:ext cx="2790825" cy="1571625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3E7828EC-3006-489F-8974-C4FB99BE7D2B}"/>
              </a:ext>
            </a:extLst>
          </p:cNvPr>
          <p:cNvSpPr txBox="1"/>
          <p:nvPr/>
        </p:nvSpPr>
        <p:spPr>
          <a:xfrm>
            <a:off x="1225868" y="870446"/>
            <a:ext cx="50563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i="1" dirty="0">
                <a:solidFill>
                  <a:schemeClr val="bg1"/>
                </a:solidFill>
              </a:rPr>
              <a:t>Frauen Union Kreisverband Rhein-Sieg</a:t>
            </a:r>
          </a:p>
        </p:txBody>
      </p:sp>
      <p:sp>
        <p:nvSpPr>
          <p:cNvPr id="17" name="Datumsplatzhalter 16">
            <a:extLst>
              <a:ext uri="{FF2B5EF4-FFF2-40B4-BE49-F238E27FC236}">
                <a16:creationId xmlns:a16="http://schemas.microsoft.com/office/drawing/2014/main" id="{EAD18251-6431-4426-8029-15C9D1642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29.11.2022</a:t>
            </a:r>
            <a:endParaRPr lang="de-DE" dirty="0"/>
          </a:p>
        </p:txBody>
      </p:sp>
      <p:sp>
        <p:nvSpPr>
          <p:cNvPr id="18" name="Foliennummernplatzhalter 17">
            <a:extLst>
              <a:ext uri="{FF2B5EF4-FFF2-40B4-BE49-F238E27FC236}">
                <a16:creationId xmlns:a16="http://schemas.microsoft.com/office/drawing/2014/main" id="{B694C19A-D635-4AA6-9D64-FF93B1086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4C626-D66B-4A8A-8C6B-9F4CF0115242}" type="slidenum">
              <a:rPr lang="de-DE" smtClean="0"/>
              <a:t>10</a:t>
            </a:fld>
            <a:endParaRPr lang="de-DE" dirty="0"/>
          </a:p>
        </p:txBody>
      </p:sp>
      <p:sp>
        <p:nvSpPr>
          <p:cNvPr id="19" name="Fußzeilenplatzhalter 18">
            <a:extLst>
              <a:ext uri="{FF2B5EF4-FFF2-40B4-BE49-F238E27FC236}">
                <a16:creationId xmlns:a16="http://schemas.microsoft.com/office/drawing/2014/main" id="{4BB3D459-6A8E-4F7E-8732-FB8717718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Frauen Union Kreisverband Rhein-Sieg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834264DD-4498-43A9-A60B-C07F5F5AFBA9}"/>
              </a:ext>
            </a:extLst>
          </p:cNvPr>
          <p:cNvSpPr txBox="1"/>
          <p:nvPr/>
        </p:nvSpPr>
        <p:spPr>
          <a:xfrm>
            <a:off x="2038894" y="2290687"/>
            <a:ext cx="308501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de-DE" sz="2400" b="1" dirty="0">
                <a:solidFill>
                  <a:srgbClr val="000000"/>
                </a:solidFill>
                <a:latin typeface="CDUKievit"/>
              </a:rPr>
              <a:t>Die Frauen Union Rhein-Sieg bedankt sich</a:t>
            </a:r>
            <a:r>
              <a:rPr lang="de-DE" sz="2400" b="1" i="0" dirty="0">
                <a:solidFill>
                  <a:srgbClr val="000000"/>
                </a:solidFill>
                <a:effectLst/>
                <a:latin typeface="CDUKievit"/>
              </a:rPr>
              <a:t> ganz herzlich bei Oliver Krauß </a:t>
            </a:r>
          </a:p>
          <a:p>
            <a:pPr algn="ctr" fontAlgn="base"/>
            <a:r>
              <a:rPr lang="de-DE" sz="2400" b="1" i="0" dirty="0">
                <a:solidFill>
                  <a:srgbClr val="000000"/>
                </a:solidFill>
                <a:effectLst/>
                <a:latin typeface="CDUKievit"/>
              </a:rPr>
              <a:t>und Christian Stock </a:t>
            </a:r>
          </a:p>
          <a:p>
            <a:pPr algn="ctr" fontAlgn="base"/>
            <a:r>
              <a:rPr lang="de-DE" sz="2400" b="1" i="0" dirty="0">
                <a:solidFill>
                  <a:srgbClr val="000000"/>
                </a:solidFill>
                <a:effectLst/>
                <a:latin typeface="CDUKievit"/>
              </a:rPr>
              <a:t>für den interessanten und anregenden Impuls!</a:t>
            </a:r>
            <a:endParaRPr lang="de-DE" b="0" i="0" dirty="0">
              <a:solidFill>
                <a:srgbClr val="000000"/>
              </a:solidFill>
              <a:effectLst/>
              <a:latin typeface="CDUKievit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15A8CF10-9F0A-4851-BF71-A1E52CF176B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6000" y="2350786"/>
            <a:ext cx="4751851" cy="3046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958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86134192-F35B-402B-9C85-DD1A9107C51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7618680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51" imgH="351" progId="TCLayout.ActiveDocument.1">
                  <p:embed/>
                </p:oleObj>
              </mc:Choice>
              <mc:Fallback>
                <p:oleObj name="think-cell Folie" r:id="rId4" imgW="351" imgH="351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86134192-F35B-402B-9C85-DD1A9107C51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Grafik 4">
            <a:extLst>
              <a:ext uri="{FF2B5EF4-FFF2-40B4-BE49-F238E27FC236}">
                <a16:creationId xmlns:a16="http://schemas.microsoft.com/office/drawing/2014/main" id="{99183D21-16E4-4F1B-8488-850EF1526A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228576" cy="155448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62ACEC22-7E76-47DC-9753-CC59087485E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307" y="-17145"/>
            <a:ext cx="2790825" cy="1571625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3E7828EC-3006-489F-8974-C4FB99BE7D2B}"/>
              </a:ext>
            </a:extLst>
          </p:cNvPr>
          <p:cNvSpPr txBox="1"/>
          <p:nvPr/>
        </p:nvSpPr>
        <p:spPr>
          <a:xfrm>
            <a:off x="1225868" y="870446"/>
            <a:ext cx="50563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i="1" dirty="0">
                <a:solidFill>
                  <a:schemeClr val="bg1"/>
                </a:solidFill>
              </a:rPr>
              <a:t>Frauen Union Kreisverband Rhein-Sieg</a:t>
            </a:r>
          </a:p>
        </p:txBody>
      </p:sp>
      <p:sp>
        <p:nvSpPr>
          <p:cNvPr id="17" name="Datumsplatzhalter 16">
            <a:extLst>
              <a:ext uri="{FF2B5EF4-FFF2-40B4-BE49-F238E27FC236}">
                <a16:creationId xmlns:a16="http://schemas.microsoft.com/office/drawing/2014/main" id="{EAD18251-6431-4426-8029-15C9D1642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29.11.2022</a:t>
            </a:r>
            <a:endParaRPr lang="de-DE" dirty="0"/>
          </a:p>
        </p:txBody>
      </p:sp>
      <p:sp>
        <p:nvSpPr>
          <p:cNvPr id="18" name="Foliennummernplatzhalter 17">
            <a:extLst>
              <a:ext uri="{FF2B5EF4-FFF2-40B4-BE49-F238E27FC236}">
                <a16:creationId xmlns:a16="http://schemas.microsoft.com/office/drawing/2014/main" id="{B694C19A-D635-4AA6-9D64-FF93B1086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4C626-D66B-4A8A-8C6B-9F4CF0115242}" type="slidenum">
              <a:rPr lang="de-DE" smtClean="0"/>
              <a:t>2</a:t>
            </a:fld>
            <a:endParaRPr lang="de-DE" dirty="0"/>
          </a:p>
        </p:txBody>
      </p:sp>
      <p:sp>
        <p:nvSpPr>
          <p:cNvPr id="19" name="Fußzeilenplatzhalter 18">
            <a:extLst>
              <a:ext uri="{FF2B5EF4-FFF2-40B4-BE49-F238E27FC236}">
                <a16:creationId xmlns:a16="http://schemas.microsoft.com/office/drawing/2014/main" id="{4BB3D459-6A8E-4F7E-8732-FB8717718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Frauen Union Kreisverband Rhein-Sieg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98F3284C-04BC-4177-BE43-40DFC528941E}"/>
              </a:ext>
            </a:extLst>
          </p:cNvPr>
          <p:cNvSpPr txBox="1"/>
          <p:nvPr/>
        </p:nvSpPr>
        <p:spPr>
          <a:xfrm>
            <a:off x="1513113" y="1794331"/>
            <a:ext cx="7953104" cy="4585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de-DE" sz="2000" b="1" i="0" dirty="0">
                <a:solidFill>
                  <a:srgbClr val="000000"/>
                </a:solidFill>
                <a:effectLst/>
                <a:latin typeface="CDUKievit"/>
              </a:rPr>
              <a:t>Nur Bus und Bahn? Und was ist mit unseren Straßen? </a:t>
            </a:r>
          </a:p>
          <a:p>
            <a:pPr algn="l" fontAlgn="base"/>
            <a:endParaRPr lang="de-DE" sz="1600" dirty="0">
              <a:solidFill>
                <a:srgbClr val="000000"/>
              </a:solidFill>
              <a:latin typeface="CDUKievit"/>
            </a:endParaRPr>
          </a:p>
          <a:p>
            <a:pPr algn="l" fontAlgn="base"/>
            <a:r>
              <a:rPr lang="de-DE" sz="1600" b="0" i="0" dirty="0">
                <a:solidFill>
                  <a:srgbClr val="000000"/>
                </a:solidFill>
                <a:effectLst/>
                <a:latin typeface="CDUKievit"/>
              </a:rPr>
              <a:t>Mit dieser provokanten Fragestellung gehen wir dem Thema der gelingenden Mobilitätsgestaltung in NRW nach. Wir kann die Herausforderung Mobilität gelingen in einer Ballungsregion mit gleichzeitigen großen Bereichen ländlicher Strukturen?</a:t>
            </a:r>
          </a:p>
          <a:p>
            <a:pPr algn="l" fontAlgn="base"/>
            <a:endParaRPr lang="de-DE" sz="1600" b="0" i="0" dirty="0">
              <a:solidFill>
                <a:srgbClr val="000000"/>
              </a:solidFill>
              <a:effectLst/>
              <a:latin typeface="CDUKievit"/>
            </a:endParaRPr>
          </a:p>
          <a:p>
            <a:pPr algn="l" fontAlgn="base"/>
            <a:r>
              <a:rPr lang="de-DE" sz="1600" b="0" i="0" dirty="0">
                <a:solidFill>
                  <a:srgbClr val="000000"/>
                </a:solidFill>
                <a:effectLst/>
                <a:latin typeface="CDUKievit"/>
              </a:rPr>
              <a:t>Mit dem verkehrspolitischen Sprecher der CDU-Landtagsfraktion Oliver Krauß (MdL, CDU-Kreisvorsitzender Rhein-Sieg) wollen wir Fakten, Planungen/Weichenstellungen und Fragen beim digitalen Themengespräch der Frauen Union Rhein-Sieg austauschen. </a:t>
            </a:r>
          </a:p>
          <a:p>
            <a:pPr algn="l" fontAlgn="base"/>
            <a:endParaRPr lang="de-DE" sz="1600" dirty="0">
              <a:solidFill>
                <a:srgbClr val="000000"/>
              </a:solidFill>
              <a:latin typeface="CDUKievit"/>
            </a:endParaRPr>
          </a:p>
          <a:p>
            <a:pPr algn="l" fontAlgn="base"/>
            <a:r>
              <a:rPr lang="de-DE" sz="1600" b="0" i="0" dirty="0">
                <a:solidFill>
                  <a:srgbClr val="000000"/>
                </a:solidFill>
                <a:effectLst/>
                <a:latin typeface="CDUKievit"/>
              </a:rPr>
              <a:t>Wir freuen uns auf die Fachinformationen und laden zu diesem digitalen Zusammenkommen herzlich ein.</a:t>
            </a:r>
            <a:br>
              <a:rPr lang="de-DE" sz="1600" b="0" i="0" dirty="0">
                <a:solidFill>
                  <a:srgbClr val="000000"/>
                </a:solidFill>
                <a:effectLst/>
                <a:latin typeface="CDUKievit"/>
              </a:rPr>
            </a:br>
            <a:endParaRPr lang="de-DE" sz="1600" b="0" i="0" dirty="0">
              <a:solidFill>
                <a:srgbClr val="000000"/>
              </a:solidFill>
              <a:effectLst/>
              <a:latin typeface="CDUKievit"/>
            </a:endParaRPr>
          </a:p>
          <a:p>
            <a:pPr algn="l" fontAlgn="base"/>
            <a:r>
              <a:rPr lang="de-DE" sz="1600" b="0" i="0" dirty="0">
                <a:solidFill>
                  <a:srgbClr val="000000"/>
                </a:solidFill>
                <a:effectLst/>
                <a:latin typeface="CDUKievit"/>
              </a:rPr>
              <a:t>Das Themengespräch findet am Dienstag, den 29. November 2022 von 19.30 bis 20.15 Uhr statt.</a:t>
            </a:r>
          </a:p>
          <a:p>
            <a:pPr algn="l" fontAlgn="base"/>
            <a:endParaRPr lang="de-DE" sz="1600" b="0" i="0" dirty="0">
              <a:solidFill>
                <a:srgbClr val="000000"/>
              </a:solidFill>
              <a:effectLst/>
              <a:latin typeface="CDUKievit"/>
            </a:endParaRPr>
          </a:p>
          <a:p>
            <a:pPr algn="l" fontAlgn="base"/>
            <a:r>
              <a:rPr lang="de-DE" sz="1600" b="0" i="0" dirty="0">
                <a:solidFill>
                  <a:srgbClr val="000000"/>
                </a:solidFill>
                <a:effectLst/>
                <a:latin typeface="CDUKievit"/>
              </a:rPr>
              <a:t>Interessentinnen und Interessenten melden sich bitte für die Linkzusendung an unter</a:t>
            </a:r>
            <a:br>
              <a:rPr lang="de-DE" sz="1600" b="0" i="0" dirty="0">
                <a:solidFill>
                  <a:srgbClr val="000000"/>
                </a:solidFill>
                <a:effectLst/>
                <a:latin typeface="CDUKievit"/>
              </a:rPr>
            </a:br>
            <a:r>
              <a:rPr lang="de-DE" sz="1600" b="0" i="0" u="none" strike="noStrike" dirty="0">
                <a:solidFill>
                  <a:srgbClr val="950054"/>
                </a:solidFill>
                <a:effectLst/>
                <a:latin typeface="CDUKievit"/>
                <a:hlinkClick r:id="rId8"/>
              </a:rPr>
              <a:t>frauenunion-rhein-sieg-kreis@t-online.de</a:t>
            </a:r>
            <a:endParaRPr lang="de-DE" sz="1600" b="0" i="0" dirty="0">
              <a:solidFill>
                <a:srgbClr val="000000"/>
              </a:solidFill>
              <a:effectLst/>
              <a:latin typeface="CDUKievit"/>
            </a:endParaRPr>
          </a:p>
        </p:txBody>
      </p:sp>
    </p:spTree>
    <p:extLst>
      <p:ext uri="{BB962C8B-B14F-4D97-AF65-F5344CB8AC3E}">
        <p14:creationId xmlns:p14="http://schemas.microsoft.com/office/powerpoint/2010/main" val="2597243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86134192-F35B-402B-9C85-DD1A9107C51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51" imgH="351" progId="TCLayout.ActiveDocument.1">
                  <p:embed/>
                </p:oleObj>
              </mc:Choice>
              <mc:Fallback>
                <p:oleObj name="think-cell Folie" r:id="rId4" imgW="351" imgH="351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86134192-F35B-402B-9C85-DD1A9107C51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Grafik 4">
            <a:extLst>
              <a:ext uri="{FF2B5EF4-FFF2-40B4-BE49-F238E27FC236}">
                <a16:creationId xmlns:a16="http://schemas.microsoft.com/office/drawing/2014/main" id="{99183D21-16E4-4F1B-8488-850EF1526A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228576" cy="155448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62ACEC22-7E76-47DC-9753-CC59087485E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307" y="-17145"/>
            <a:ext cx="2790825" cy="1571625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3E7828EC-3006-489F-8974-C4FB99BE7D2B}"/>
              </a:ext>
            </a:extLst>
          </p:cNvPr>
          <p:cNvSpPr txBox="1"/>
          <p:nvPr/>
        </p:nvSpPr>
        <p:spPr>
          <a:xfrm>
            <a:off x="1225868" y="870446"/>
            <a:ext cx="50563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i="1" dirty="0">
                <a:solidFill>
                  <a:schemeClr val="bg1"/>
                </a:solidFill>
              </a:rPr>
              <a:t>Frauen Union Kreisverband Rhein-Sieg</a:t>
            </a:r>
          </a:p>
        </p:txBody>
      </p:sp>
      <p:sp>
        <p:nvSpPr>
          <p:cNvPr id="17" name="Datumsplatzhalter 16">
            <a:extLst>
              <a:ext uri="{FF2B5EF4-FFF2-40B4-BE49-F238E27FC236}">
                <a16:creationId xmlns:a16="http://schemas.microsoft.com/office/drawing/2014/main" id="{EAD18251-6431-4426-8029-15C9D1642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29.11.2022</a:t>
            </a:r>
            <a:endParaRPr lang="de-DE" dirty="0"/>
          </a:p>
        </p:txBody>
      </p:sp>
      <p:sp>
        <p:nvSpPr>
          <p:cNvPr id="18" name="Foliennummernplatzhalter 17">
            <a:extLst>
              <a:ext uri="{FF2B5EF4-FFF2-40B4-BE49-F238E27FC236}">
                <a16:creationId xmlns:a16="http://schemas.microsoft.com/office/drawing/2014/main" id="{B694C19A-D635-4AA6-9D64-FF93B1086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4C626-D66B-4A8A-8C6B-9F4CF0115242}" type="slidenum">
              <a:rPr lang="de-DE" smtClean="0"/>
              <a:t>3</a:t>
            </a:fld>
            <a:endParaRPr lang="de-DE" dirty="0"/>
          </a:p>
        </p:txBody>
      </p:sp>
      <p:sp>
        <p:nvSpPr>
          <p:cNvPr id="19" name="Fußzeilenplatzhalter 18">
            <a:extLst>
              <a:ext uri="{FF2B5EF4-FFF2-40B4-BE49-F238E27FC236}">
                <a16:creationId xmlns:a16="http://schemas.microsoft.com/office/drawing/2014/main" id="{4BB3D459-6A8E-4F7E-8732-FB8717718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Frauen Union Kreisverband Rhein-Sieg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6103770F-BA45-46E1-83AC-0EF811E61A8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3490" y="1911121"/>
            <a:ext cx="5250156" cy="3800051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B0B2A560-B591-4C16-943D-A959A8A2B14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3435" y="1911121"/>
            <a:ext cx="5250156" cy="380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15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86134192-F35B-402B-9C85-DD1A9107C51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2401347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51" imgH="351" progId="TCLayout.ActiveDocument.1">
                  <p:embed/>
                </p:oleObj>
              </mc:Choice>
              <mc:Fallback>
                <p:oleObj name="think-cell Folie" r:id="rId4" imgW="351" imgH="351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86134192-F35B-402B-9C85-DD1A9107C51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Grafik 4">
            <a:extLst>
              <a:ext uri="{FF2B5EF4-FFF2-40B4-BE49-F238E27FC236}">
                <a16:creationId xmlns:a16="http://schemas.microsoft.com/office/drawing/2014/main" id="{99183D21-16E4-4F1B-8488-850EF1526A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228576" cy="155448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62ACEC22-7E76-47DC-9753-CC59087485E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307" y="-17145"/>
            <a:ext cx="2790825" cy="1571625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3E7828EC-3006-489F-8974-C4FB99BE7D2B}"/>
              </a:ext>
            </a:extLst>
          </p:cNvPr>
          <p:cNvSpPr txBox="1"/>
          <p:nvPr/>
        </p:nvSpPr>
        <p:spPr>
          <a:xfrm>
            <a:off x="1225868" y="870446"/>
            <a:ext cx="50563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i="1" dirty="0">
                <a:solidFill>
                  <a:schemeClr val="bg1"/>
                </a:solidFill>
              </a:rPr>
              <a:t>Frauen Union Kreisverband Rhein-Sieg</a:t>
            </a:r>
          </a:p>
        </p:txBody>
      </p:sp>
      <p:sp>
        <p:nvSpPr>
          <p:cNvPr id="17" name="Datumsplatzhalter 16">
            <a:extLst>
              <a:ext uri="{FF2B5EF4-FFF2-40B4-BE49-F238E27FC236}">
                <a16:creationId xmlns:a16="http://schemas.microsoft.com/office/drawing/2014/main" id="{EAD18251-6431-4426-8029-15C9D1642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29.11.2022</a:t>
            </a:r>
            <a:endParaRPr lang="de-DE" dirty="0"/>
          </a:p>
        </p:txBody>
      </p:sp>
      <p:sp>
        <p:nvSpPr>
          <p:cNvPr id="18" name="Foliennummernplatzhalter 17">
            <a:extLst>
              <a:ext uri="{FF2B5EF4-FFF2-40B4-BE49-F238E27FC236}">
                <a16:creationId xmlns:a16="http://schemas.microsoft.com/office/drawing/2014/main" id="{B694C19A-D635-4AA6-9D64-FF93B1086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4C626-D66B-4A8A-8C6B-9F4CF0115242}" type="slidenum">
              <a:rPr lang="de-DE" smtClean="0"/>
              <a:t>4</a:t>
            </a:fld>
            <a:endParaRPr lang="de-DE" dirty="0"/>
          </a:p>
        </p:txBody>
      </p:sp>
      <p:sp>
        <p:nvSpPr>
          <p:cNvPr id="19" name="Fußzeilenplatzhalter 18">
            <a:extLst>
              <a:ext uri="{FF2B5EF4-FFF2-40B4-BE49-F238E27FC236}">
                <a16:creationId xmlns:a16="http://schemas.microsoft.com/office/drawing/2014/main" id="{4BB3D459-6A8E-4F7E-8732-FB8717718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Frauen Union Kreisverband Rhein-Sieg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F53F8C0-686C-45F0-A28F-0158A861081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2688" y="1955587"/>
            <a:ext cx="5453467" cy="3999656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406D5833-78B5-4E67-AE04-FE13EE8A15F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22130" y="1959530"/>
            <a:ext cx="5524143" cy="400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397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86134192-F35B-402B-9C85-DD1A9107C51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51" imgH="351" progId="TCLayout.ActiveDocument.1">
                  <p:embed/>
                </p:oleObj>
              </mc:Choice>
              <mc:Fallback>
                <p:oleObj name="think-cell Folie" r:id="rId4" imgW="351" imgH="351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86134192-F35B-402B-9C85-DD1A9107C51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Grafik 4">
            <a:extLst>
              <a:ext uri="{FF2B5EF4-FFF2-40B4-BE49-F238E27FC236}">
                <a16:creationId xmlns:a16="http://schemas.microsoft.com/office/drawing/2014/main" id="{99183D21-16E4-4F1B-8488-850EF1526A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228576" cy="155448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62ACEC22-7E76-47DC-9753-CC59087485E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307" y="-17145"/>
            <a:ext cx="2790825" cy="1571625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3E7828EC-3006-489F-8974-C4FB99BE7D2B}"/>
              </a:ext>
            </a:extLst>
          </p:cNvPr>
          <p:cNvSpPr txBox="1"/>
          <p:nvPr/>
        </p:nvSpPr>
        <p:spPr>
          <a:xfrm>
            <a:off x="1225868" y="870446"/>
            <a:ext cx="50563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i="1" dirty="0">
                <a:solidFill>
                  <a:schemeClr val="bg1"/>
                </a:solidFill>
              </a:rPr>
              <a:t>Frauen Union Kreisverband Rhein-Sieg</a:t>
            </a:r>
          </a:p>
        </p:txBody>
      </p:sp>
      <p:sp>
        <p:nvSpPr>
          <p:cNvPr id="17" name="Datumsplatzhalter 16">
            <a:extLst>
              <a:ext uri="{FF2B5EF4-FFF2-40B4-BE49-F238E27FC236}">
                <a16:creationId xmlns:a16="http://schemas.microsoft.com/office/drawing/2014/main" id="{EAD18251-6431-4426-8029-15C9D1642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29.11.2022</a:t>
            </a:r>
            <a:endParaRPr lang="de-DE" dirty="0"/>
          </a:p>
        </p:txBody>
      </p:sp>
      <p:sp>
        <p:nvSpPr>
          <p:cNvPr id="18" name="Foliennummernplatzhalter 17">
            <a:extLst>
              <a:ext uri="{FF2B5EF4-FFF2-40B4-BE49-F238E27FC236}">
                <a16:creationId xmlns:a16="http://schemas.microsoft.com/office/drawing/2014/main" id="{B694C19A-D635-4AA6-9D64-FF93B1086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4C626-D66B-4A8A-8C6B-9F4CF0115242}" type="slidenum">
              <a:rPr lang="de-DE" smtClean="0"/>
              <a:t>5</a:t>
            </a:fld>
            <a:endParaRPr lang="de-DE" dirty="0"/>
          </a:p>
        </p:txBody>
      </p:sp>
      <p:sp>
        <p:nvSpPr>
          <p:cNvPr id="19" name="Fußzeilenplatzhalter 18">
            <a:extLst>
              <a:ext uri="{FF2B5EF4-FFF2-40B4-BE49-F238E27FC236}">
                <a16:creationId xmlns:a16="http://schemas.microsoft.com/office/drawing/2014/main" id="{4BB3D459-6A8E-4F7E-8732-FB8717718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Frauen Union Kreisverband Rhein-Sieg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720FE92A-75FE-434E-B0B4-A910A8B79B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9431" y="1980188"/>
            <a:ext cx="5876848" cy="4153793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E2092AD0-EB76-4AAB-9927-C8E7FD10D30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56811" y="2345313"/>
            <a:ext cx="4231539" cy="3229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289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86134192-F35B-402B-9C85-DD1A9107C51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51" imgH="351" progId="TCLayout.ActiveDocument.1">
                  <p:embed/>
                </p:oleObj>
              </mc:Choice>
              <mc:Fallback>
                <p:oleObj name="think-cell Folie" r:id="rId4" imgW="351" imgH="351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86134192-F35B-402B-9C85-DD1A9107C51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Grafik 4">
            <a:extLst>
              <a:ext uri="{FF2B5EF4-FFF2-40B4-BE49-F238E27FC236}">
                <a16:creationId xmlns:a16="http://schemas.microsoft.com/office/drawing/2014/main" id="{99183D21-16E4-4F1B-8488-850EF1526A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228576" cy="155448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62ACEC22-7E76-47DC-9753-CC59087485E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307" y="-17145"/>
            <a:ext cx="2790825" cy="1571625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3E7828EC-3006-489F-8974-C4FB99BE7D2B}"/>
              </a:ext>
            </a:extLst>
          </p:cNvPr>
          <p:cNvSpPr txBox="1"/>
          <p:nvPr/>
        </p:nvSpPr>
        <p:spPr>
          <a:xfrm>
            <a:off x="1225868" y="870446"/>
            <a:ext cx="50563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i="1" dirty="0">
                <a:solidFill>
                  <a:schemeClr val="bg1"/>
                </a:solidFill>
              </a:rPr>
              <a:t>Frauen Union Kreisverband Rhein-Sieg</a:t>
            </a:r>
          </a:p>
        </p:txBody>
      </p:sp>
      <p:sp>
        <p:nvSpPr>
          <p:cNvPr id="17" name="Datumsplatzhalter 16">
            <a:extLst>
              <a:ext uri="{FF2B5EF4-FFF2-40B4-BE49-F238E27FC236}">
                <a16:creationId xmlns:a16="http://schemas.microsoft.com/office/drawing/2014/main" id="{EAD18251-6431-4426-8029-15C9D1642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29.11.2022</a:t>
            </a:r>
            <a:endParaRPr lang="de-DE" dirty="0"/>
          </a:p>
        </p:txBody>
      </p:sp>
      <p:sp>
        <p:nvSpPr>
          <p:cNvPr id="18" name="Foliennummernplatzhalter 17">
            <a:extLst>
              <a:ext uri="{FF2B5EF4-FFF2-40B4-BE49-F238E27FC236}">
                <a16:creationId xmlns:a16="http://schemas.microsoft.com/office/drawing/2014/main" id="{B694C19A-D635-4AA6-9D64-FF93B1086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4C626-D66B-4A8A-8C6B-9F4CF0115242}" type="slidenum">
              <a:rPr lang="de-DE" smtClean="0"/>
              <a:t>6</a:t>
            </a:fld>
            <a:endParaRPr lang="de-DE" dirty="0"/>
          </a:p>
        </p:txBody>
      </p:sp>
      <p:sp>
        <p:nvSpPr>
          <p:cNvPr id="19" name="Fußzeilenplatzhalter 18">
            <a:extLst>
              <a:ext uri="{FF2B5EF4-FFF2-40B4-BE49-F238E27FC236}">
                <a16:creationId xmlns:a16="http://schemas.microsoft.com/office/drawing/2014/main" id="{4BB3D459-6A8E-4F7E-8732-FB8717718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Frauen Union Kreisverband Rhein-Sieg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9CEB3480-AFE6-4AA3-A085-DEC86847EF7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8402" y="1695933"/>
            <a:ext cx="9501051" cy="4518964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ECFD2F8C-371C-4A7C-A22C-E4B9D1F78EA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23654" y="940526"/>
            <a:ext cx="2224653" cy="3958046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1911597D-02FE-4424-90BD-0028786D438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00221" y="4194203"/>
            <a:ext cx="2071518" cy="127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047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86134192-F35B-402B-9C85-DD1A9107C51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9747528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51" imgH="351" progId="TCLayout.ActiveDocument.1">
                  <p:embed/>
                </p:oleObj>
              </mc:Choice>
              <mc:Fallback>
                <p:oleObj name="think-cell Folie" r:id="rId4" imgW="351" imgH="351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86134192-F35B-402B-9C85-DD1A9107C51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Grafik 11">
            <a:extLst>
              <a:ext uri="{FF2B5EF4-FFF2-40B4-BE49-F238E27FC236}">
                <a16:creationId xmlns:a16="http://schemas.microsoft.com/office/drawing/2014/main" id="{6B174928-69AD-4432-800C-33B84BFC26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8987" y="2058297"/>
            <a:ext cx="7626757" cy="4298053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99183D21-16E4-4F1B-8488-850EF1526AC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228576" cy="155448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62ACEC22-7E76-47DC-9753-CC59087485E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307" y="-17145"/>
            <a:ext cx="2790825" cy="1571625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3E7828EC-3006-489F-8974-C4FB99BE7D2B}"/>
              </a:ext>
            </a:extLst>
          </p:cNvPr>
          <p:cNvSpPr txBox="1"/>
          <p:nvPr/>
        </p:nvSpPr>
        <p:spPr>
          <a:xfrm>
            <a:off x="1225868" y="870446"/>
            <a:ext cx="50563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i="1" dirty="0">
                <a:solidFill>
                  <a:schemeClr val="bg1"/>
                </a:solidFill>
              </a:rPr>
              <a:t>Frauen Union Kreisverband Rhein-Sieg</a:t>
            </a:r>
          </a:p>
        </p:txBody>
      </p:sp>
      <p:sp>
        <p:nvSpPr>
          <p:cNvPr id="17" name="Datumsplatzhalter 16">
            <a:extLst>
              <a:ext uri="{FF2B5EF4-FFF2-40B4-BE49-F238E27FC236}">
                <a16:creationId xmlns:a16="http://schemas.microsoft.com/office/drawing/2014/main" id="{EAD18251-6431-4426-8029-15C9D1642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29.11.2022</a:t>
            </a:r>
            <a:endParaRPr lang="de-DE" dirty="0"/>
          </a:p>
        </p:txBody>
      </p:sp>
      <p:sp>
        <p:nvSpPr>
          <p:cNvPr id="18" name="Foliennummernplatzhalter 17">
            <a:extLst>
              <a:ext uri="{FF2B5EF4-FFF2-40B4-BE49-F238E27FC236}">
                <a16:creationId xmlns:a16="http://schemas.microsoft.com/office/drawing/2014/main" id="{B694C19A-D635-4AA6-9D64-FF93B1086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4C626-D66B-4A8A-8C6B-9F4CF0115242}" type="slidenum">
              <a:rPr lang="de-DE" smtClean="0"/>
              <a:t>7</a:t>
            </a:fld>
            <a:endParaRPr lang="de-DE" dirty="0"/>
          </a:p>
        </p:txBody>
      </p:sp>
      <p:sp>
        <p:nvSpPr>
          <p:cNvPr id="19" name="Fußzeilenplatzhalter 18">
            <a:extLst>
              <a:ext uri="{FF2B5EF4-FFF2-40B4-BE49-F238E27FC236}">
                <a16:creationId xmlns:a16="http://schemas.microsoft.com/office/drawing/2014/main" id="{4BB3D459-6A8E-4F7E-8732-FB8717718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Frauen Union Kreisverband Rhein-Sieg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817E7C06-9F52-4E5D-8CF4-1B48F77AD0F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56364" y="1256482"/>
            <a:ext cx="6130319" cy="3504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200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86134192-F35B-402B-9C85-DD1A9107C51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51" imgH="351" progId="TCLayout.ActiveDocument.1">
                  <p:embed/>
                </p:oleObj>
              </mc:Choice>
              <mc:Fallback>
                <p:oleObj name="think-cell Folie" r:id="rId4" imgW="351" imgH="351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86134192-F35B-402B-9C85-DD1A9107C51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Grafik 4">
            <a:extLst>
              <a:ext uri="{FF2B5EF4-FFF2-40B4-BE49-F238E27FC236}">
                <a16:creationId xmlns:a16="http://schemas.microsoft.com/office/drawing/2014/main" id="{99183D21-16E4-4F1B-8488-850EF1526A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228576" cy="155448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62ACEC22-7E76-47DC-9753-CC59087485E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307" y="-17145"/>
            <a:ext cx="2790825" cy="1571625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3E7828EC-3006-489F-8974-C4FB99BE7D2B}"/>
              </a:ext>
            </a:extLst>
          </p:cNvPr>
          <p:cNvSpPr txBox="1"/>
          <p:nvPr/>
        </p:nvSpPr>
        <p:spPr>
          <a:xfrm>
            <a:off x="1225868" y="870446"/>
            <a:ext cx="50563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i="1" dirty="0">
                <a:solidFill>
                  <a:schemeClr val="bg1"/>
                </a:solidFill>
              </a:rPr>
              <a:t>Frauen Union Kreisverband Rhein-Sieg</a:t>
            </a:r>
          </a:p>
        </p:txBody>
      </p:sp>
      <p:sp>
        <p:nvSpPr>
          <p:cNvPr id="17" name="Datumsplatzhalter 16">
            <a:extLst>
              <a:ext uri="{FF2B5EF4-FFF2-40B4-BE49-F238E27FC236}">
                <a16:creationId xmlns:a16="http://schemas.microsoft.com/office/drawing/2014/main" id="{EAD18251-6431-4426-8029-15C9D1642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29.11.2022</a:t>
            </a:r>
            <a:endParaRPr lang="de-DE" dirty="0"/>
          </a:p>
        </p:txBody>
      </p:sp>
      <p:sp>
        <p:nvSpPr>
          <p:cNvPr id="18" name="Foliennummernplatzhalter 17">
            <a:extLst>
              <a:ext uri="{FF2B5EF4-FFF2-40B4-BE49-F238E27FC236}">
                <a16:creationId xmlns:a16="http://schemas.microsoft.com/office/drawing/2014/main" id="{B694C19A-D635-4AA6-9D64-FF93B1086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4C626-D66B-4A8A-8C6B-9F4CF0115242}" type="slidenum">
              <a:rPr lang="de-DE" smtClean="0"/>
              <a:t>8</a:t>
            </a:fld>
            <a:endParaRPr lang="de-DE" dirty="0"/>
          </a:p>
        </p:txBody>
      </p:sp>
      <p:sp>
        <p:nvSpPr>
          <p:cNvPr id="19" name="Fußzeilenplatzhalter 18">
            <a:extLst>
              <a:ext uri="{FF2B5EF4-FFF2-40B4-BE49-F238E27FC236}">
                <a16:creationId xmlns:a16="http://schemas.microsoft.com/office/drawing/2014/main" id="{4BB3D459-6A8E-4F7E-8732-FB8717718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Frauen Union Kreisverband Rhein-Sieg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70E63F22-F855-43F8-A551-7344F8815D0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84254" y="2090061"/>
            <a:ext cx="4447335" cy="3725516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CADC5CEB-9FEC-4834-9FA9-F822131C7D8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9861" y="2090062"/>
            <a:ext cx="5195214" cy="3725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422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86134192-F35B-402B-9C85-DD1A9107C51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51" imgH="351" progId="TCLayout.ActiveDocument.1">
                  <p:embed/>
                </p:oleObj>
              </mc:Choice>
              <mc:Fallback>
                <p:oleObj name="think-cell Folie" r:id="rId4" imgW="351" imgH="351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86134192-F35B-402B-9C85-DD1A9107C51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Grafik 4">
            <a:extLst>
              <a:ext uri="{FF2B5EF4-FFF2-40B4-BE49-F238E27FC236}">
                <a16:creationId xmlns:a16="http://schemas.microsoft.com/office/drawing/2014/main" id="{99183D21-16E4-4F1B-8488-850EF1526A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228576" cy="155448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62ACEC22-7E76-47DC-9753-CC59087485E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307" y="-17145"/>
            <a:ext cx="2790825" cy="1571625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3E7828EC-3006-489F-8974-C4FB99BE7D2B}"/>
              </a:ext>
            </a:extLst>
          </p:cNvPr>
          <p:cNvSpPr txBox="1"/>
          <p:nvPr/>
        </p:nvSpPr>
        <p:spPr>
          <a:xfrm>
            <a:off x="1225868" y="870446"/>
            <a:ext cx="50563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i="1" dirty="0">
                <a:solidFill>
                  <a:schemeClr val="bg1"/>
                </a:solidFill>
              </a:rPr>
              <a:t>Frauen Union Kreisverband Rhein-Sieg</a:t>
            </a:r>
          </a:p>
        </p:txBody>
      </p:sp>
      <p:sp>
        <p:nvSpPr>
          <p:cNvPr id="17" name="Datumsplatzhalter 16">
            <a:extLst>
              <a:ext uri="{FF2B5EF4-FFF2-40B4-BE49-F238E27FC236}">
                <a16:creationId xmlns:a16="http://schemas.microsoft.com/office/drawing/2014/main" id="{EAD18251-6431-4426-8029-15C9D1642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29.11.2022</a:t>
            </a:r>
            <a:endParaRPr lang="de-DE" dirty="0"/>
          </a:p>
        </p:txBody>
      </p:sp>
      <p:sp>
        <p:nvSpPr>
          <p:cNvPr id="18" name="Foliennummernplatzhalter 17">
            <a:extLst>
              <a:ext uri="{FF2B5EF4-FFF2-40B4-BE49-F238E27FC236}">
                <a16:creationId xmlns:a16="http://schemas.microsoft.com/office/drawing/2014/main" id="{B694C19A-D635-4AA6-9D64-FF93B1086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4C626-D66B-4A8A-8C6B-9F4CF0115242}" type="slidenum">
              <a:rPr lang="de-DE" smtClean="0"/>
              <a:t>9</a:t>
            </a:fld>
            <a:endParaRPr lang="de-DE" dirty="0"/>
          </a:p>
        </p:txBody>
      </p:sp>
      <p:sp>
        <p:nvSpPr>
          <p:cNvPr id="19" name="Fußzeilenplatzhalter 18">
            <a:extLst>
              <a:ext uri="{FF2B5EF4-FFF2-40B4-BE49-F238E27FC236}">
                <a16:creationId xmlns:a16="http://schemas.microsoft.com/office/drawing/2014/main" id="{4BB3D459-6A8E-4F7E-8732-FB8717718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Frauen Union Kreisverband Rhein-Sieg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8EB70853-427D-41ED-9E78-94E644F0A34D}"/>
              </a:ext>
            </a:extLst>
          </p:cNvPr>
          <p:cNvSpPr txBox="1"/>
          <p:nvPr/>
        </p:nvSpPr>
        <p:spPr>
          <a:xfrm rot="20243306">
            <a:off x="1213785" y="3160903"/>
            <a:ext cx="3772020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/>
              <a:t>Chatkommentare</a:t>
            </a:r>
            <a:r>
              <a:rPr lang="en-US" sz="2800" b="1" dirty="0"/>
              <a:t> </a:t>
            </a:r>
            <a:r>
              <a:rPr lang="en-US" sz="2800" b="1" dirty="0">
                <a:sym typeface="Wingdings" panose="05000000000000000000" pitchFamily="2" charset="2"/>
              </a:rPr>
              <a:t></a:t>
            </a:r>
            <a:endParaRPr lang="en-US" sz="2800" b="1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20369320-DCEC-4C98-9972-C1D801E12466}"/>
              </a:ext>
            </a:extLst>
          </p:cNvPr>
          <p:cNvSpPr/>
          <p:nvPr/>
        </p:nvSpPr>
        <p:spPr>
          <a:xfrm>
            <a:off x="3754060" y="4254763"/>
            <a:ext cx="6286923" cy="926837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192C5B3-D0BC-48E7-8BEF-D7E5E5CF6BB0}"/>
              </a:ext>
            </a:extLst>
          </p:cNvPr>
          <p:cNvSpPr txBox="1"/>
          <p:nvPr/>
        </p:nvSpPr>
        <p:spPr>
          <a:xfrm>
            <a:off x="4184887" y="4533515"/>
            <a:ext cx="5425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Heute </a:t>
            </a:r>
            <a:r>
              <a:rPr lang="en-US" dirty="0" err="1"/>
              <a:t>keine</a:t>
            </a:r>
            <a:r>
              <a:rPr lang="en-US" dirty="0"/>
              <a:t> </a:t>
            </a:r>
            <a:r>
              <a:rPr lang="en-US" dirty="0" err="1"/>
              <a:t>Chatkommentare</a:t>
            </a:r>
            <a:r>
              <a:rPr lang="en-US" dirty="0"/>
              <a:t> – es </a:t>
            </a:r>
            <a:r>
              <a:rPr lang="en-US" dirty="0" err="1"/>
              <a:t>durften</a:t>
            </a:r>
            <a:r>
              <a:rPr lang="en-US" dirty="0"/>
              <a:t> alle </a:t>
            </a:r>
            <a:r>
              <a:rPr lang="en-US" dirty="0" err="1"/>
              <a:t>reden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33683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WehGCo8pKVWCmwvuceoD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bde4dffc-4b60-4cf6-8b04-a5eeb25f5c4f}" enabled="0" method="" siteId="{bde4dffc-4b60-4cf6-8b04-a5eeb25f5c4f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300</Words>
  <Application>Microsoft Office PowerPoint</Application>
  <PresentationFormat>Breitbild</PresentationFormat>
  <Paragraphs>75</Paragraphs>
  <Slides>10</Slides>
  <Notes>10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CDUKievit</vt:lpstr>
      <vt:lpstr>Office</vt:lpstr>
      <vt:lpstr>think-cell Folie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Maike</dc:creator>
  <cp:lastModifiedBy>Scholz, Maike</cp:lastModifiedBy>
  <cp:revision>30</cp:revision>
  <dcterms:created xsi:type="dcterms:W3CDTF">2021-02-23T18:24:00Z</dcterms:created>
  <dcterms:modified xsi:type="dcterms:W3CDTF">2022-11-29T19:44:22Z</dcterms:modified>
</cp:coreProperties>
</file>